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9" r:id="rId1"/>
  </p:sldMasterIdLst>
  <p:notesMasterIdLst>
    <p:notesMasterId r:id="rId19"/>
  </p:notesMasterIdLst>
  <p:sldIdLst>
    <p:sldId id="256" r:id="rId2"/>
    <p:sldId id="257" r:id="rId3"/>
    <p:sldId id="271" r:id="rId4"/>
    <p:sldId id="263" r:id="rId5"/>
    <p:sldId id="293" r:id="rId6"/>
    <p:sldId id="288" r:id="rId7"/>
    <p:sldId id="270" r:id="rId8"/>
    <p:sldId id="290" r:id="rId9"/>
    <p:sldId id="260" r:id="rId10"/>
    <p:sldId id="272" r:id="rId11"/>
    <p:sldId id="259" r:id="rId12"/>
    <p:sldId id="289" r:id="rId13"/>
    <p:sldId id="281" r:id="rId14"/>
    <p:sldId id="292" r:id="rId15"/>
    <p:sldId id="265" r:id="rId16"/>
    <p:sldId id="258" r:id="rId17"/>
    <p:sldId id="291" r:id="rId18"/>
  </p:sldIdLst>
  <p:sldSz cx="9144000" cy="5143500" type="screen16x9"/>
  <p:notesSz cx="6858000" cy="9144000"/>
  <p:embeddedFontLst>
    <p:embeddedFont>
      <p:font typeface="Nanum Gothic Coding" panose="020B0604020202020204" charset="-127"/>
      <p:regular r:id="rId20"/>
      <p:bold r:id="rId21"/>
    </p:embeddedFont>
    <p:embeddedFont>
      <p:font typeface="Bebas Neue" panose="020B0606020202050201" pitchFamily="34" charset="0"/>
      <p:regular r:id="rId22"/>
    </p:embeddedFont>
    <p:embeddedFont>
      <p:font typeface="Calibri" panose="020F0502020204030204" pitchFamily="34" charset="0"/>
      <p:regular r:id="rId23"/>
      <p:bold r:id="rId24"/>
      <p:italic r:id="rId25"/>
      <p:boldItalic r:id="rId26"/>
    </p:embeddedFont>
    <p:embeddedFont>
      <p:font typeface="Nunito Light" pitchFamily="2" charset="0"/>
      <p:regular r:id="rId27"/>
      <p:italic r:id="rId28"/>
    </p:embeddedFont>
    <p:embeddedFont>
      <p:font typeface="Teko Medium" panose="020B0604020202020204" charset="0"/>
      <p:regular r:id="rId29"/>
      <p:bold r:id="rId3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1BC2EB1-E15A-48F8-9172-17B70B42C18C}" v="1" dt="2023-09-26T19:33:51.977"/>
  </p1510:revLst>
</p1510:revInfo>
</file>

<file path=ppt/tableStyles.xml><?xml version="1.0" encoding="utf-8"?>
<a:tblStyleLst xmlns:a="http://schemas.openxmlformats.org/drawingml/2006/main" def="{0DF7407C-FE1A-4C6B-8892-E26FDE908974}">
  <a:tblStyle styleId="{0DF7407C-FE1A-4C6B-8892-E26FDE908974}"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B4B98B0-60AC-42C2-AFA5-B58CD77FA1E5}" styleName="Estilo claro 1 - Acento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985" autoAdjust="0"/>
    <p:restoredTop sz="94660"/>
  </p:normalViewPr>
  <p:slideViewPr>
    <p:cSldViewPr snapToGrid="0">
      <p:cViewPr varScale="1">
        <p:scale>
          <a:sx n="90" d="100"/>
          <a:sy n="90" d="100"/>
        </p:scale>
        <p:origin x="756" y="78"/>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font" Target="fonts/font2.fntdata"/><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font" Target="fonts/font9.fntdata"/><Relationship Id="rId36"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notesMaster" Target="notesMasters/notesMaster1.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font" Target="fonts/font11.fntdata"/><Relationship Id="rId35" Type="http://schemas.microsoft.com/office/2016/11/relationships/changesInfo" Target="changesInfos/changesInfo1.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ARINA ABIGAIL RODRIGUEZ SALINAS" userId="fd9fce7e-d3e3-4f2f-b454-3cf23ad534c8" providerId="ADAL" clId="{61BC2EB1-E15A-48F8-9172-17B70B42C18C}"/>
    <pc:docChg chg="modSld">
      <pc:chgData name="KARINA ABIGAIL RODRIGUEZ SALINAS" userId="fd9fce7e-d3e3-4f2f-b454-3cf23ad534c8" providerId="ADAL" clId="{61BC2EB1-E15A-48F8-9172-17B70B42C18C}" dt="2023-09-26T19:34:20.818" v="23" actId="20577"/>
      <pc:docMkLst>
        <pc:docMk/>
      </pc:docMkLst>
      <pc:sldChg chg="modSp mod">
        <pc:chgData name="KARINA ABIGAIL RODRIGUEZ SALINAS" userId="fd9fce7e-d3e3-4f2f-b454-3cf23ad534c8" providerId="ADAL" clId="{61BC2EB1-E15A-48F8-9172-17B70B42C18C}" dt="2023-09-26T19:34:20.818" v="23" actId="20577"/>
        <pc:sldMkLst>
          <pc:docMk/>
          <pc:sldMk cId="4264729575" sldId="291"/>
        </pc:sldMkLst>
        <pc:spChg chg="mod">
          <ac:chgData name="KARINA ABIGAIL RODRIGUEZ SALINAS" userId="fd9fce7e-d3e3-4f2f-b454-3cf23ad534c8" providerId="ADAL" clId="{61BC2EB1-E15A-48F8-9172-17B70B42C18C}" dt="2023-09-26T19:34:20.818" v="23" actId="20577"/>
          <ac:spMkLst>
            <pc:docMk/>
            <pc:sldMk cId="4264729575" sldId="291"/>
            <ac:spMk id="3" creationId="{BE5C9CEB-272D-F676-D5CA-BFCAD4D6E4B7}"/>
          </ac:spMkLst>
        </pc:sp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7"/>
    </mc:Choice>
    <mc:Fallback>
      <c:style val="7"/>
    </mc:Fallback>
  </mc:AlternateContent>
  <c:chart>
    <c:autoTitleDeleted val="1"/>
    <c:view3D>
      <c:rotX val="5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ser>
          <c:idx val="0"/>
          <c:order val="0"/>
          <c:tx>
            <c:strRef>
              <c:f>Hoja1!$B$1</c:f>
              <c:strCache>
                <c:ptCount val="1"/>
                <c:pt idx="0">
                  <c:v>NIVEL DE RIESGOS</c:v>
                </c:pt>
              </c:strCache>
            </c:strRef>
          </c:tx>
          <c:dPt>
            <c:idx val="0"/>
            <c:bubble3D val="0"/>
            <c:spPr>
              <a:solidFill>
                <a:srgbClr val="FF0000"/>
              </a:solidFill>
              <a:ln w="19050">
                <a:solidFill>
                  <a:schemeClr val="accent5">
                    <a:tint val="65000"/>
                    <a:lumMod val="75000"/>
                  </a:schemeClr>
                </a:solidFill>
              </a:ln>
              <a:effectLst>
                <a:innerShdw blurRad="114300">
                  <a:schemeClr val="accent5">
                    <a:tint val="65000"/>
                    <a:lumMod val="75000"/>
                  </a:schemeClr>
                </a:innerShdw>
              </a:effectLst>
              <a:scene3d>
                <a:camera prst="orthographicFront"/>
                <a:lightRig rig="threePt" dir="t"/>
              </a:scene3d>
              <a:sp3d contourW="19050" prstMaterial="flat">
                <a:contourClr>
                  <a:schemeClr val="accent5">
                    <a:tint val="65000"/>
                    <a:lumMod val="75000"/>
                  </a:schemeClr>
                </a:contourClr>
              </a:sp3d>
            </c:spPr>
            <c:extLst>
              <c:ext xmlns:c16="http://schemas.microsoft.com/office/drawing/2014/chart" uri="{C3380CC4-5D6E-409C-BE32-E72D297353CC}">
                <c16:uniqueId val="{00000001-6843-49E3-A2C7-7C623C1B4865}"/>
              </c:ext>
            </c:extLst>
          </c:dPt>
          <c:dPt>
            <c:idx val="1"/>
            <c:bubble3D val="0"/>
            <c:spPr>
              <a:solidFill>
                <a:schemeClr val="tx1">
                  <a:lumMod val="50000"/>
                </a:schemeClr>
              </a:solidFill>
              <a:ln w="19050">
                <a:solidFill>
                  <a:schemeClr val="accent5">
                    <a:lumMod val="75000"/>
                  </a:schemeClr>
                </a:solidFill>
              </a:ln>
              <a:effectLst>
                <a:innerShdw blurRad="114300">
                  <a:schemeClr val="accent5">
                    <a:lumMod val="75000"/>
                  </a:schemeClr>
                </a:innerShdw>
              </a:effectLst>
              <a:scene3d>
                <a:camera prst="orthographicFront"/>
                <a:lightRig rig="threePt" dir="t"/>
              </a:scene3d>
              <a:sp3d contourW="19050" prstMaterial="flat">
                <a:contourClr>
                  <a:schemeClr val="accent5">
                    <a:lumMod val="75000"/>
                  </a:schemeClr>
                </a:contourClr>
              </a:sp3d>
            </c:spPr>
            <c:extLst>
              <c:ext xmlns:c16="http://schemas.microsoft.com/office/drawing/2014/chart" uri="{C3380CC4-5D6E-409C-BE32-E72D297353CC}">
                <c16:uniqueId val="{00000003-6843-49E3-A2C7-7C623C1B4865}"/>
              </c:ext>
            </c:extLst>
          </c:dPt>
          <c:dPt>
            <c:idx val="2"/>
            <c:bubble3D val="0"/>
            <c:spPr>
              <a:solidFill>
                <a:schemeClr val="accent2">
                  <a:lumMod val="75000"/>
                </a:schemeClr>
              </a:solidFill>
              <a:ln w="19050">
                <a:solidFill>
                  <a:schemeClr val="accent5">
                    <a:shade val="65000"/>
                    <a:lumMod val="75000"/>
                  </a:schemeClr>
                </a:solidFill>
              </a:ln>
              <a:effectLst>
                <a:innerShdw blurRad="114300">
                  <a:schemeClr val="accent5">
                    <a:shade val="65000"/>
                    <a:lumMod val="75000"/>
                  </a:schemeClr>
                </a:innerShdw>
              </a:effectLst>
              <a:scene3d>
                <a:camera prst="orthographicFront"/>
                <a:lightRig rig="threePt" dir="t"/>
              </a:scene3d>
              <a:sp3d contourW="19050" prstMaterial="flat">
                <a:contourClr>
                  <a:schemeClr val="accent5">
                    <a:shade val="65000"/>
                    <a:lumMod val="75000"/>
                  </a:schemeClr>
                </a:contourClr>
              </a:sp3d>
            </c:spPr>
            <c:extLst>
              <c:ext xmlns:c16="http://schemas.microsoft.com/office/drawing/2014/chart" uri="{C3380CC4-5D6E-409C-BE32-E72D297353CC}">
                <c16:uniqueId val="{00000005-6843-49E3-A2C7-7C623C1B4865}"/>
              </c:ext>
            </c:extLst>
          </c:dPt>
          <c:dLbls>
            <c:dLbl>
              <c:idx val="0"/>
              <c:spPr>
                <a:solidFill>
                  <a:schemeClr val="lt1">
                    <a:alpha val="90000"/>
                  </a:schemeClr>
                </a:solidFill>
                <a:ln w="12700" cap="flat" cmpd="sng" algn="ctr">
                  <a:solidFill>
                    <a:schemeClr val="accent5">
                      <a:tint val="65000"/>
                    </a:schemeClr>
                  </a:solidFill>
                  <a:round/>
                </a:ln>
                <a:effectLst>
                  <a:outerShdw blurRad="50800" dist="38100" dir="2700000" algn="tl" rotWithShape="0">
                    <a:schemeClr val="accent5">
                      <a:tint val="65000"/>
                      <a:lumMod val="75000"/>
                      <a:alpha val="40000"/>
                    </a:schemeClr>
                  </a:outerShdw>
                </a:effectLst>
              </c:spPr>
              <c:txPr>
                <a:bodyPr rot="0" spcFirstLastPara="1" vertOverflow="clip" horzOverflow="clip" vert="horz" wrap="square" lIns="38100" tIns="19050" rIns="38100" bIns="19050" anchor="ctr" anchorCtr="1">
                  <a:spAutoFit/>
                </a:bodyPr>
                <a:lstStyle/>
                <a:p>
                  <a:pPr>
                    <a:defRPr sz="1330" b="0" i="0" u="none" strike="noStrike" kern="1200" baseline="0">
                      <a:solidFill>
                        <a:schemeClr val="accent5">
                          <a:tint val="65000"/>
                        </a:schemeClr>
                      </a:solidFill>
                      <a:effectLst/>
                      <a:latin typeface="+mn-lt"/>
                      <a:ea typeface="+mn-ea"/>
                      <a:cs typeface="+mn-cs"/>
                    </a:defRPr>
                  </a:pPr>
                  <a:endParaRPr lang="es-MX"/>
                </a:p>
              </c:txPr>
              <c:dLblPos val="inEnd"/>
              <c:showLegendKey val="0"/>
              <c:showVal val="1"/>
              <c:showCatName val="1"/>
              <c:showSerName val="0"/>
              <c:showPercent val="0"/>
              <c:showBubbleSize val="0"/>
              <c:extLst>
                <c:ext xmlns:c16="http://schemas.microsoft.com/office/drawing/2014/chart" uri="{C3380CC4-5D6E-409C-BE32-E72D297353CC}">
                  <c16:uniqueId val="{00000001-6843-49E3-A2C7-7C623C1B4865}"/>
                </c:ext>
              </c:extLst>
            </c:dLbl>
            <c:dLbl>
              <c:idx val="1"/>
              <c:spPr>
                <a:solidFill>
                  <a:schemeClr val="lt1">
                    <a:alpha val="90000"/>
                  </a:schemeClr>
                </a:solidFill>
                <a:ln w="12700" cap="flat" cmpd="sng" algn="ctr">
                  <a:solidFill>
                    <a:schemeClr val="accent5"/>
                  </a:solidFill>
                  <a:round/>
                </a:ln>
                <a:effectLst>
                  <a:outerShdw blurRad="50800" dist="38100" dir="2700000" algn="tl" rotWithShape="0">
                    <a:schemeClr val="accent5">
                      <a:lumMod val="75000"/>
                      <a:alpha val="40000"/>
                    </a:schemeClr>
                  </a:outerShdw>
                </a:effectLst>
              </c:spPr>
              <c:txPr>
                <a:bodyPr rot="0" spcFirstLastPara="1" vertOverflow="clip" horzOverflow="clip" vert="horz" wrap="square" lIns="38100" tIns="19050" rIns="38100" bIns="19050" anchor="ctr" anchorCtr="1">
                  <a:spAutoFit/>
                </a:bodyPr>
                <a:lstStyle/>
                <a:p>
                  <a:pPr>
                    <a:defRPr sz="1330" b="0" i="0" u="none" strike="noStrike" kern="1200" baseline="0">
                      <a:solidFill>
                        <a:schemeClr val="accent5"/>
                      </a:solidFill>
                      <a:effectLst/>
                      <a:latin typeface="+mn-lt"/>
                      <a:ea typeface="+mn-ea"/>
                      <a:cs typeface="+mn-cs"/>
                    </a:defRPr>
                  </a:pPr>
                  <a:endParaRPr lang="es-MX"/>
                </a:p>
              </c:txPr>
              <c:dLblPos val="inEnd"/>
              <c:showLegendKey val="0"/>
              <c:showVal val="1"/>
              <c:showCatName val="1"/>
              <c:showSerName val="0"/>
              <c:showPercent val="0"/>
              <c:showBubbleSize val="0"/>
              <c:extLst>
                <c:ext xmlns:c16="http://schemas.microsoft.com/office/drawing/2014/chart" uri="{C3380CC4-5D6E-409C-BE32-E72D297353CC}">
                  <c16:uniqueId val="{00000003-6843-49E3-A2C7-7C623C1B4865}"/>
                </c:ext>
              </c:extLst>
            </c:dLbl>
            <c:dLbl>
              <c:idx val="2"/>
              <c:spPr>
                <a:solidFill>
                  <a:schemeClr val="lt1">
                    <a:alpha val="90000"/>
                  </a:schemeClr>
                </a:solidFill>
                <a:ln w="12700" cap="flat" cmpd="sng" algn="ctr">
                  <a:solidFill>
                    <a:schemeClr val="accent5">
                      <a:shade val="65000"/>
                    </a:schemeClr>
                  </a:solidFill>
                  <a:round/>
                </a:ln>
                <a:effectLst>
                  <a:outerShdw blurRad="50800" dist="38100" dir="2700000" algn="tl" rotWithShape="0">
                    <a:schemeClr val="accent5">
                      <a:shade val="65000"/>
                      <a:lumMod val="75000"/>
                      <a:alpha val="40000"/>
                    </a:schemeClr>
                  </a:outerShdw>
                </a:effectLst>
              </c:spPr>
              <c:txPr>
                <a:bodyPr rot="0" spcFirstLastPara="1" vertOverflow="clip" horzOverflow="clip" vert="horz" wrap="square" lIns="38100" tIns="19050" rIns="38100" bIns="19050" anchor="ctr" anchorCtr="1">
                  <a:spAutoFit/>
                </a:bodyPr>
                <a:lstStyle/>
                <a:p>
                  <a:pPr>
                    <a:defRPr sz="1330" b="0" i="0" u="none" strike="noStrike" kern="1200" baseline="0">
                      <a:solidFill>
                        <a:schemeClr val="accent5">
                          <a:shade val="65000"/>
                        </a:schemeClr>
                      </a:solidFill>
                      <a:effectLst/>
                      <a:latin typeface="+mn-lt"/>
                      <a:ea typeface="+mn-ea"/>
                      <a:cs typeface="+mn-cs"/>
                    </a:defRPr>
                  </a:pPr>
                  <a:endParaRPr lang="es-MX"/>
                </a:p>
              </c:txPr>
              <c:dLblPos val="inEnd"/>
              <c:showLegendKey val="0"/>
              <c:showVal val="1"/>
              <c:showCatName val="1"/>
              <c:showSerName val="0"/>
              <c:showPercent val="0"/>
              <c:showBubbleSize val="0"/>
              <c:extLst>
                <c:ext xmlns:c16="http://schemas.microsoft.com/office/drawing/2014/chart" uri="{C3380CC4-5D6E-409C-BE32-E72D297353CC}">
                  <c16:uniqueId val="{00000005-6843-49E3-A2C7-7C623C1B4865}"/>
                </c:ext>
              </c:extLst>
            </c:dLbl>
            <c:spPr>
              <a:solidFill>
                <a:srgbClr val="E69138">
                  <a:alpha val="90000"/>
                </a:srgbClr>
              </a:solidFill>
              <a:ln w="12700" cap="flat" cmpd="sng" algn="ctr">
                <a:solidFill>
                  <a:srgbClr val="FFFFFF"/>
                </a:solidFill>
                <a:round/>
              </a:ln>
              <a:effectLst>
                <a:outerShdw blurRad="50800" dist="38100" dir="2700000" algn="tl" rotWithShape="0">
                  <a:srgbClr val="FFFFFF">
                    <a:lumMod val="75000"/>
                    <a:alpha val="40000"/>
                  </a:srgbClr>
                </a:outerShdw>
              </a:effectLst>
            </c:spPr>
            <c:dLblPos val="inEnd"/>
            <c:showLegendKey val="0"/>
            <c:showVal val="1"/>
            <c:showCatName val="1"/>
            <c:showSerName val="0"/>
            <c:showPercent val="0"/>
            <c:showBubbleSize val="0"/>
            <c:showLeaderLines val="1"/>
            <c:leaderLines>
              <c:spPr>
                <a:ln w="9525">
                  <a:solidFill>
                    <a:schemeClr val="tx1">
                      <a:lumMod val="35000"/>
                      <a:lumOff val="65000"/>
                    </a:schemeClr>
                  </a:solidFill>
                </a:ln>
                <a:effectLst/>
              </c:spPr>
            </c:leaderLines>
            <c:extLst>
              <c:ext xmlns:c15="http://schemas.microsoft.com/office/drawing/2012/chart" uri="{CE6537A1-D6FC-4f65-9D91-7224C49458BB}"/>
            </c:extLst>
          </c:dLbls>
          <c:cat>
            <c:strRef>
              <c:f>Hoja1!$A$2:$A$4</c:f>
              <c:strCache>
                <c:ptCount val="3"/>
                <c:pt idx="0">
                  <c:v>ALTO</c:v>
                </c:pt>
                <c:pt idx="1">
                  <c:v>MEDIO</c:v>
                </c:pt>
                <c:pt idx="2">
                  <c:v>BAJO</c:v>
                </c:pt>
              </c:strCache>
            </c:strRef>
          </c:cat>
          <c:val>
            <c:numRef>
              <c:f>Hoja1!$B$2:$B$4</c:f>
              <c:numCache>
                <c:formatCode>General</c:formatCode>
                <c:ptCount val="3"/>
                <c:pt idx="0">
                  <c:v>63.4</c:v>
                </c:pt>
                <c:pt idx="1">
                  <c:v>17.600000000000001</c:v>
                </c:pt>
                <c:pt idx="2">
                  <c:v>19</c:v>
                </c:pt>
              </c:numCache>
            </c:numRef>
          </c:val>
          <c:extLst>
            <c:ext xmlns:c16="http://schemas.microsoft.com/office/drawing/2014/chart" uri="{C3380CC4-5D6E-409C-BE32-E72D297353CC}">
              <c16:uniqueId val="{00000006-6843-49E3-A2C7-7C623C1B4865}"/>
            </c:ext>
          </c:extLst>
        </c:ser>
        <c:dLbls>
          <c:dLblPos val="inEnd"/>
          <c:showLegendKey val="0"/>
          <c:showVal val="1"/>
          <c:showCatName val="0"/>
          <c:showSerName val="0"/>
          <c:showPercent val="0"/>
          <c:showBubbleSize val="0"/>
          <c:showLeaderLines val="1"/>
        </c:dLbls>
      </c:pie3D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s-MX"/>
    </a:p>
  </c:txPr>
  <c:externalData r:id="rId3">
    <c:autoUpdate val="0"/>
  </c:externalData>
</c:chartSpace>
</file>

<file path=ppt/charts/colors1.xml><?xml version="1.0" encoding="utf-8"?>
<cs:colorStyle xmlns:cs="http://schemas.microsoft.com/office/drawing/2012/chartStyle" xmlns:a="http://schemas.openxmlformats.org/drawingml/2006/main" meth="withinLinearReversed" id="25">
  <a:schemeClr val="accent5"/>
</cs:colorStyle>
</file>

<file path=ppt/charts/style1.xml><?xml version="1.0" encoding="utf-8"?>
<cs:chartStyle xmlns:cs="http://schemas.microsoft.com/office/drawing/2012/chartStyle" xmlns:a="http://schemas.openxmlformats.org/drawingml/2006/main" id="263">
  <cs:axisTitle>
    <cs:lnRef idx="0"/>
    <cs:fillRef idx="0"/>
    <cs:effectRef idx="0"/>
    <cs:fontRef idx="minor">
      <a:schemeClr val="tx1">
        <a:lumMod val="50000"/>
        <a:lumOff val="50000"/>
      </a:schemeClr>
    </cs:fontRef>
    <cs:defRPr sz="1197" kern="1200"/>
  </cs:axisTitle>
  <cs:categoryAxis>
    <cs:lnRef idx="0"/>
    <cs:fillRef idx="0"/>
    <cs:effectRef idx="0"/>
    <cs:fontRef idx="minor">
      <a:schemeClr val="tx1">
        <a:lumMod val="65000"/>
        <a:lumOff val="35000"/>
      </a:schemeClr>
    </cs:fontRef>
    <cs:spPr>
      <a:ln w="1587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styleClr val="auto"/>
    </cs:lnRef>
    <cs:fillRef idx="0"/>
    <cs:effectRef idx="0">
      <cs:styleClr val="auto"/>
    </cs:effectRef>
    <cs:fontRef idx="minor">
      <cs:styleClr val="auto"/>
    </cs:fontRef>
    <cs:spPr>
      <a:solidFill>
        <a:schemeClr val="lt1">
          <a:alpha val="90000"/>
        </a:schemeClr>
      </a:solidFill>
      <a:ln w="12700" cap="flat" cmpd="sng" algn="ctr">
        <a:solidFill>
          <a:schemeClr val="phClr"/>
        </a:solidFill>
        <a:round/>
      </a:ln>
      <a:effectLst>
        <a:outerShdw blurRad="50800" dist="38100" dir="2700000" algn="tl" rotWithShape="0">
          <a:schemeClr val="phClr">
            <a:lumMod val="75000"/>
            <a:alpha val="40000"/>
          </a:schemeClr>
        </a:outerShdw>
      </a:effectLst>
    </cs:spPr>
    <cs:defRPr sz="1330" b="0" i="0" u="none" strike="noStrike" kern="1200" baseline="0">
      <a:effectLst/>
    </cs:defRPr>
    <cs:bodyPr rot="0" spcFirstLastPara="1" vertOverflow="clip" horzOverflow="clip" vert="horz" wrap="square" lIns="38100" tIns="19050" rIns="38100" bIns="19050" anchor="ctr" anchorCtr="1">
      <a:spAutoFit/>
    </cs:bodyPr>
  </cs:dataLabel>
  <cs:dataLabelCallout>
    <cs:lnRef idx="0">
      <cs:styleClr val="auto"/>
    </cs:lnRef>
    <cs:fillRef idx="0"/>
    <cs:effectRef idx="0">
      <cs:styleClr val="auto"/>
    </cs:effectRef>
    <cs:fontRef idx="minor">
      <cs:styleClr val="auto"/>
    </cs:fontRef>
    <cs:spPr>
      <a:solidFill>
        <a:schemeClr val="lt1">
          <a:alpha val="90000"/>
        </a:schemeClr>
      </a:solidFill>
      <a:ln w="12700" cap="flat" cmpd="sng" algn="ctr">
        <a:solidFill>
          <a:schemeClr val="phClr"/>
        </a:solidFill>
        <a:round/>
      </a:ln>
      <a:effectLst>
        <a:outerShdw blurRad="50800" dist="38100" dir="2700000" algn="tl" rotWithShape="0">
          <a:schemeClr val="phClr">
            <a:lumMod val="75000"/>
            <a:alpha val="40000"/>
          </a:schemeClr>
        </a:outerShdw>
      </a:effectLst>
    </cs:spPr>
    <cs:defRPr sz="1330" b="0" i="0" u="none" strike="noStrike" kern="1200" baseline="0">
      <a:effectLst/>
    </cs:defRPr>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alpha val="70000"/>
        </a:schemeClr>
      </a:solidFill>
    </cs:spPr>
  </cs:dataPoint>
  <cs:dataPoint3D>
    <cs:lnRef idx="0">
      <cs:styleClr val="auto"/>
    </cs:lnRef>
    <cs:fillRef idx="0">
      <cs:styleClr val="auto"/>
    </cs:fillRef>
    <cs:effectRef idx="0">
      <cs:styleClr val="auto"/>
    </cs:effectRef>
    <cs:fontRef idx="minor">
      <a:schemeClr val="tx1"/>
    </cs:fontRef>
    <cs:spPr>
      <a:solidFill>
        <a:schemeClr val="phClr">
          <a:alpha val="90000"/>
        </a:schemeClr>
      </a:solidFill>
      <a:ln w="19050">
        <a:solidFill>
          <a:schemeClr val="phClr">
            <a:lumMod val="75000"/>
          </a:schemeClr>
        </a:solidFill>
      </a:ln>
      <a:effectLst>
        <a:innerShdw blurRad="114300">
          <a:schemeClr val="phClr">
            <a:lumMod val="75000"/>
          </a:schemeClr>
        </a:innerShdw>
      </a:effectLst>
      <a:scene3d>
        <a:camera prst="orthographicFront"/>
        <a:lightRig rig="threePt" dir="t"/>
      </a:scene3d>
      <a:sp3d contourW="19050" prstMaterial="flat">
        <a:contourClr>
          <a:schemeClr val="accent4">
            <a:lumMod val="75000"/>
          </a:schemeClr>
        </a:contourClr>
      </a:sp3d>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5000"/>
            <a:lumOff val="9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50000"/>
        <a:lumOff val="50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200" b="1" kern="1200" cap="all" baseline="0"/>
  </cs:title>
  <cs:trendline>
    <cs:lnRef idx="0">
      <cs:styleClr val="auto"/>
    </cs:lnRef>
    <cs:fillRef idx="0"/>
    <cs:effectRef idx="0"/>
    <cs:fontRef idx="minor">
      <a:schemeClr val="dk1"/>
    </cs:fontRef>
    <cs:spPr>
      <a:ln w="15875"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1197" kern="1200" spc="20" baseline="0"/>
  </cs:valueAxis>
  <cs:wall>
    <cs:lnRef idx="0"/>
    <cs:fillRef idx="0"/>
    <cs:effectRef idx="0"/>
    <cs:fontRef idx="minor">
      <a:schemeClr val="dk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14c984e294e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14c984e294e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g175ba4a1694_0_1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 name="Google Shape;284;g175ba4a1694_0_1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1724a2348e6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1724a2348e6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175ba4a1694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175ba4a1694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g175ba4a1694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5" name="Google Shape;405;g175ba4a1694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175ba4a1694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175ba4a1694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175ba4a1694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175ba4a1694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1724a2348e6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1724a2348e6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g175ba4a1694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1" name="Google Shape;411;g175ba4a1694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1724a2348e6_0_1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1724a2348e6_0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8"/>
        <p:cNvGrpSpPr/>
        <p:nvPr/>
      </p:nvGrpSpPr>
      <p:grpSpPr>
        <a:xfrm>
          <a:off x="0" y="0"/>
          <a:ext cx="0" cy="0"/>
          <a:chOff x="0" y="0"/>
          <a:chExt cx="0" cy="0"/>
        </a:xfrm>
      </p:grpSpPr>
      <p:sp>
        <p:nvSpPr>
          <p:cNvPr id="619" name="Google Shape;619;g175ba4a1694_0_1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0" name="Google Shape;620;g175ba4a1694_0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rotWithShape="1">
          <a:blip r:embed="rId2">
            <a:alphaModFix amt="80000"/>
          </a:blip>
          <a:srcRect/>
          <a:stretch/>
        </p:blipFill>
        <p:spPr>
          <a:xfrm>
            <a:off x="0" y="0"/>
            <a:ext cx="9144000" cy="5143500"/>
          </a:xfrm>
          <a:prstGeom prst="rect">
            <a:avLst/>
          </a:prstGeom>
          <a:noFill/>
          <a:ln>
            <a:noFill/>
          </a:ln>
        </p:spPr>
      </p:pic>
      <p:sp>
        <p:nvSpPr>
          <p:cNvPr id="10" name="Google Shape;10;p2"/>
          <p:cNvSpPr txBox="1">
            <a:spLocks noGrp="1"/>
          </p:cNvSpPr>
          <p:nvPr>
            <p:ph type="ctrTitle"/>
          </p:nvPr>
        </p:nvSpPr>
        <p:spPr>
          <a:xfrm>
            <a:off x="3369400" y="1134700"/>
            <a:ext cx="5059500" cy="2180400"/>
          </a:xfrm>
          <a:prstGeom prst="rect">
            <a:avLst/>
          </a:prstGeom>
        </p:spPr>
        <p:txBody>
          <a:bodyPr spcFirstLastPara="1" wrap="square" lIns="91425" tIns="91425" rIns="91425" bIns="91425" anchor="b" anchorCtr="0">
            <a:noAutofit/>
          </a:bodyPr>
          <a:lstStyle>
            <a:lvl1pPr lvl="0" algn="r">
              <a:lnSpc>
                <a:spcPct val="90000"/>
              </a:lnSpc>
              <a:spcBef>
                <a:spcPts val="0"/>
              </a:spcBef>
              <a:spcAft>
                <a:spcPts val="0"/>
              </a:spcAft>
              <a:buSzPts val="5200"/>
              <a:buNone/>
              <a:defRPr sz="8500">
                <a:latin typeface="Teko Medium"/>
                <a:ea typeface="Teko Medium"/>
                <a:cs typeface="Teko Medium"/>
                <a:sym typeface="Teko Medium"/>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369400" y="3687675"/>
            <a:ext cx="5059500" cy="409500"/>
          </a:xfrm>
          <a:prstGeom prst="rect">
            <a:avLst/>
          </a:prstGeom>
          <a:solidFill>
            <a:srgbClr val="E69138"/>
          </a:solidFill>
          <a:ln w="9525" cap="flat" cmpd="sng">
            <a:solidFill>
              <a:schemeClr val="lt1"/>
            </a:solidFill>
            <a:prstDash val="solid"/>
            <a:round/>
            <a:headEnd type="none" w="sm" len="sm"/>
            <a:tailEnd type="none" w="sm" len="sm"/>
          </a:ln>
          <a:effectLst>
            <a:outerShdw blurRad="114300" dist="19050" dir="540000" algn="bl" rotWithShape="0">
              <a:srgbClr val="E69138">
                <a:alpha val="50000"/>
              </a:srgbClr>
            </a:outerShdw>
          </a:effectLst>
        </p:spPr>
        <p:txBody>
          <a:bodyPr spcFirstLastPara="1" wrap="square" lIns="91425" tIns="91425" rIns="91425" bIns="91425" anchor="ctr" anchorCtr="0">
            <a:noAutofit/>
          </a:bodyPr>
          <a:lstStyle>
            <a:lvl1pPr lvl="0" algn="r">
              <a:lnSpc>
                <a:spcPct val="100000"/>
              </a:lnSpc>
              <a:spcBef>
                <a:spcPts val="0"/>
              </a:spcBef>
              <a:spcAft>
                <a:spcPts val="0"/>
              </a:spcAft>
              <a:buSzPts val="1400"/>
              <a:buNone/>
              <a:defRPr sz="1600">
                <a:latin typeface="Nanum Gothic Coding"/>
                <a:ea typeface="Nanum Gothic Coding"/>
                <a:cs typeface="Nanum Gothic Coding"/>
                <a:sym typeface="Nanum Gothic Coding"/>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52"/>
        <p:cNvGrpSpPr/>
        <p:nvPr/>
      </p:nvGrpSpPr>
      <p:grpSpPr>
        <a:xfrm>
          <a:off x="0" y="0"/>
          <a:ext cx="0" cy="0"/>
          <a:chOff x="0" y="0"/>
          <a:chExt cx="0" cy="0"/>
        </a:xfrm>
      </p:grpSpPr>
      <p:pic>
        <p:nvPicPr>
          <p:cNvPr id="53" name="Google Shape;53;p13"/>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54" name="Google Shape;54;p13"/>
          <p:cNvSpPr txBox="1">
            <a:spLocks noGrp="1"/>
          </p:cNvSpPr>
          <p:nvPr>
            <p:ph type="title" hasCustomPrompt="1"/>
          </p:nvPr>
        </p:nvSpPr>
        <p:spPr>
          <a:xfrm>
            <a:off x="955675" y="1152450"/>
            <a:ext cx="570300" cy="892200"/>
          </a:xfrm>
          <a:prstGeom prst="rect">
            <a:avLst/>
          </a:prstGeom>
          <a:solidFill>
            <a:schemeClr val="lt1"/>
          </a:solidFill>
          <a:ln>
            <a:noFill/>
          </a:ln>
          <a:effectLst>
            <a:outerShdw blurRad="57150" dist="19050" dir="1020000" algn="bl" rotWithShape="0">
              <a:schemeClr val="lt1">
                <a:alpha val="50000"/>
              </a:schemeClr>
            </a:outerShdw>
          </a:effectLst>
        </p:spPr>
        <p:txBody>
          <a:bodyPr spcFirstLastPara="1" wrap="square" lIns="91425" tIns="91425" rIns="91425" bIns="91425" anchor="ctr"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55" name="Google Shape;55;p13"/>
          <p:cNvSpPr txBox="1">
            <a:spLocks noGrp="1"/>
          </p:cNvSpPr>
          <p:nvPr>
            <p:ph type="subTitle" idx="1"/>
          </p:nvPr>
        </p:nvSpPr>
        <p:spPr>
          <a:xfrm>
            <a:off x="1629475" y="1527150"/>
            <a:ext cx="2489400" cy="5175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56" name="Google Shape;56;p13"/>
          <p:cNvSpPr txBox="1">
            <a:spLocks noGrp="1"/>
          </p:cNvSpPr>
          <p:nvPr>
            <p:ph type="title" idx="2"/>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57" name="Google Shape;57;p13"/>
          <p:cNvSpPr txBox="1">
            <a:spLocks noGrp="1"/>
          </p:cNvSpPr>
          <p:nvPr>
            <p:ph type="subTitle" idx="3"/>
          </p:nvPr>
        </p:nvSpPr>
        <p:spPr>
          <a:xfrm>
            <a:off x="1629475" y="1228650"/>
            <a:ext cx="2489400" cy="3747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2400">
                <a:solidFill>
                  <a:schemeClr val="dk1"/>
                </a:solidFill>
                <a:latin typeface="Teko Medium"/>
                <a:ea typeface="Teko Medium"/>
                <a:cs typeface="Teko Medium"/>
                <a:sym typeface="Teko Medium"/>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58" name="Google Shape;58;p13"/>
          <p:cNvSpPr txBox="1">
            <a:spLocks noGrp="1"/>
          </p:cNvSpPr>
          <p:nvPr>
            <p:ph type="title" idx="4" hasCustomPrompt="1"/>
          </p:nvPr>
        </p:nvSpPr>
        <p:spPr>
          <a:xfrm>
            <a:off x="955675" y="2392075"/>
            <a:ext cx="570300" cy="892200"/>
          </a:xfrm>
          <a:prstGeom prst="rect">
            <a:avLst/>
          </a:prstGeom>
          <a:solidFill>
            <a:schemeClr val="lt1"/>
          </a:solidFill>
          <a:ln>
            <a:noFill/>
          </a:ln>
          <a:effectLst>
            <a:outerShdw blurRad="57150" dist="19050" dir="1020000" algn="bl" rotWithShape="0">
              <a:schemeClr val="lt1">
                <a:alpha val="50000"/>
              </a:schemeClr>
            </a:outerShdw>
          </a:effectLst>
        </p:spPr>
        <p:txBody>
          <a:bodyPr spcFirstLastPara="1" wrap="square" lIns="91425" tIns="91425" rIns="91425" bIns="91425" anchor="ctr"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59" name="Google Shape;59;p13"/>
          <p:cNvSpPr txBox="1">
            <a:spLocks noGrp="1"/>
          </p:cNvSpPr>
          <p:nvPr>
            <p:ph type="subTitle" idx="5"/>
          </p:nvPr>
        </p:nvSpPr>
        <p:spPr>
          <a:xfrm>
            <a:off x="1629475" y="2766775"/>
            <a:ext cx="2489400" cy="5175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60" name="Google Shape;60;p13"/>
          <p:cNvSpPr txBox="1">
            <a:spLocks noGrp="1"/>
          </p:cNvSpPr>
          <p:nvPr>
            <p:ph type="subTitle" idx="6"/>
          </p:nvPr>
        </p:nvSpPr>
        <p:spPr>
          <a:xfrm>
            <a:off x="1629475" y="2468275"/>
            <a:ext cx="2489400" cy="3747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2400">
                <a:solidFill>
                  <a:schemeClr val="dk1"/>
                </a:solidFill>
                <a:latin typeface="Teko Medium"/>
                <a:ea typeface="Teko Medium"/>
                <a:cs typeface="Teko Medium"/>
                <a:sym typeface="Teko Medium"/>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61" name="Google Shape;61;p13"/>
          <p:cNvSpPr txBox="1">
            <a:spLocks noGrp="1"/>
          </p:cNvSpPr>
          <p:nvPr>
            <p:ph type="title" idx="7" hasCustomPrompt="1"/>
          </p:nvPr>
        </p:nvSpPr>
        <p:spPr>
          <a:xfrm>
            <a:off x="955675" y="3631700"/>
            <a:ext cx="570300" cy="892200"/>
          </a:xfrm>
          <a:prstGeom prst="rect">
            <a:avLst/>
          </a:prstGeom>
          <a:solidFill>
            <a:schemeClr val="lt1"/>
          </a:solidFill>
          <a:ln>
            <a:noFill/>
          </a:ln>
          <a:effectLst>
            <a:outerShdw blurRad="57150" dist="19050" dir="1020000" algn="bl" rotWithShape="0">
              <a:schemeClr val="lt1">
                <a:alpha val="50000"/>
              </a:schemeClr>
            </a:outerShdw>
          </a:effectLst>
        </p:spPr>
        <p:txBody>
          <a:bodyPr spcFirstLastPara="1" wrap="square" lIns="91425" tIns="91425" rIns="91425" bIns="91425" anchor="ctr"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62" name="Google Shape;62;p13"/>
          <p:cNvSpPr txBox="1">
            <a:spLocks noGrp="1"/>
          </p:cNvSpPr>
          <p:nvPr>
            <p:ph type="subTitle" idx="8"/>
          </p:nvPr>
        </p:nvSpPr>
        <p:spPr>
          <a:xfrm>
            <a:off x="1629475" y="4006400"/>
            <a:ext cx="2489400" cy="5175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63" name="Google Shape;63;p13"/>
          <p:cNvSpPr txBox="1">
            <a:spLocks noGrp="1"/>
          </p:cNvSpPr>
          <p:nvPr>
            <p:ph type="subTitle" idx="9"/>
          </p:nvPr>
        </p:nvSpPr>
        <p:spPr>
          <a:xfrm>
            <a:off x="1629475" y="3707900"/>
            <a:ext cx="2489400" cy="3747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2400">
                <a:solidFill>
                  <a:schemeClr val="dk1"/>
                </a:solidFill>
                <a:latin typeface="Teko Medium"/>
                <a:ea typeface="Teko Medium"/>
                <a:cs typeface="Teko Medium"/>
                <a:sym typeface="Teko Medium"/>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64" name="Google Shape;64;p13"/>
          <p:cNvSpPr txBox="1">
            <a:spLocks noGrp="1"/>
          </p:cNvSpPr>
          <p:nvPr>
            <p:ph type="title" idx="13" hasCustomPrompt="1"/>
          </p:nvPr>
        </p:nvSpPr>
        <p:spPr>
          <a:xfrm flipH="1">
            <a:off x="7618025" y="1152450"/>
            <a:ext cx="570300" cy="892200"/>
          </a:xfrm>
          <a:prstGeom prst="rect">
            <a:avLst/>
          </a:prstGeom>
          <a:solidFill>
            <a:schemeClr val="lt1"/>
          </a:solidFill>
          <a:ln>
            <a:noFill/>
          </a:ln>
          <a:effectLst>
            <a:outerShdw blurRad="57150" dist="19050" dir="1020000" algn="bl" rotWithShape="0">
              <a:schemeClr val="lt1">
                <a:alpha val="50000"/>
              </a:schemeClr>
            </a:outerShdw>
          </a:effectLst>
        </p:spPr>
        <p:txBody>
          <a:bodyPr spcFirstLastPara="1" wrap="square" lIns="91425" tIns="91425" rIns="91425" bIns="91425" anchor="ctr"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65" name="Google Shape;65;p13"/>
          <p:cNvSpPr txBox="1">
            <a:spLocks noGrp="1"/>
          </p:cNvSpPr>
          <p:nvPr>
            <p:ph type="subTitle" idx="14"/>
          </p:nvPr>
        </p:nvSpPr>
        <p:spPr>
          <a:xfrm flipH="1">
            <a:off x="5025125" y="1527150"/>
            <a:ext cx="2489400" cy="517500"/>
          </a:xfrm>
          <a:prstGeom prst="rect">
            <a:avLst/>
          </a:prstGeom>
          <a:ln>
            <a:noFill/>
          </a:ln>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r" rtl="0">
              <a:lnSpc>
                <a:spcPct val="100000"/>
              </a:lnSpc>
              <a:spcBef>
                <a:spcPts val="0"/>
              </a:spcBef>
              <a:spcAft>
                <a:spcPts val="0"/>
              </a:spcAft>
              <a:buSzPts val="1400"/>
              <a:buNone/>
              <a:defRPr/>
            </a:lvl2pPr>
            <a:lvl3pPr lvl="2" algn="r" rtl="0">
              <a:lnSpc>
                <a:spcPct val="100000"/>
              </a:lnSpc>
              <a:spcBef>
                <a:spcPts val="0"/>
              </a:spcBef>
              <a:spcAft>
                <a:spcPts val="0"/>
              </a:spcAft>
              <a:buSzPts val="1400"/>
              <a:buNone/>
              <a:defRPr/>
            </a:lvl3pPr>
            <a:lvl4pPr lvl="3" algn="r" rtl="0">
              <a:lnSpc>
                <a:spcPct val="100000"/>
              </a:lnSpc>
              <a:spcBef>
                <a:spcPts val="0"/>
              </a:spcBef>
              <a:spcAft>
                <a:spcPts val="0"/>
              </a:spcAft>
              <a:buSzPts val="1400"/>
              <a:buNone/>
              <a:defRPr/>
            </a:lvl4pPr>
            <a:lvl5pPr lvl="4" algn="r" rtl="0">
              <a:lnSpc>
                <a:spcPct val="100000"/>
              </a:lnSpc>
              <a:spcBef>
                <a:spcPts val="0"/>
              </a:spcBef>
              <a:spcAft>
                <a:spcPts val="0"/>
              </a:spcAft>
              <a:buSzPts val="1400"/>
              <a:buNone/>
              <a:defRPr/>
            </a:lvl5pPr>
            <a:lvl6pPr lvl="5" algn="r" rtl="0">
              <a:lnSpc>
                <a:spcPct val="100000"/>
              </a:lnSpc>
              <a:spcBef>
                <a:spcPts val="0"/>
              </a:spcBef>
              <a:spcAft>
                <a:spcPts val="0"/>
              </a:spcAft>
              <a:buSzPts val="1400"/>
              <a:buNone/>
              <a:defRPr/>
            </a:lvl6pPr>
            <a:lvl7pPr lvl="6" algn="r" rtl="0">
              <a:lnSpc>
                <a:spcPct val="100000"/>
              </a:lnSpc>
              <a:spcBef>
                <a:spcPts val="0"/>
              </a:spcBef>
              <a:spcAft>
                <a:spcPts val="0"/>
              </a:spcAft>
              <a:buSzPts val="1400"/>
              <a:buNone/>
              <a:defRPr/>
            </a:lvl7pPr>
            <a:lvl8pPr lvl="7" algn="r" rtl="0">
              <a:lnSpc>
                <a:spcPct val="100000"/>
              </a:lnSpc>
              <a:spcBef>
                <a:spcPts val="0"/>
              </a:spcBef>
              <a:spcAft>
                <a:spcPts val="0"/>
              </a:spcAft>
              <a:buSzPts val="1400"/>
              <a:buNone/>
              <a:defRPr/>
            </a:lvl8pPr>
            <a:lvl9pPr lvl="8" algn="r" rtl="0">
              <a:lnSpc>
                <a:spcPct val="100000"/>
              </a:lnSpc>
              <a:spcBef>
                <a:spcPts val="0"/>
              </a:spcBef>
              <a:spcAft>
                <a:spcPts val="0"/>
              </a:spcAft>
              <a:buSzPts val="1400"/>
              <a:buNone/>
              <a:defRPr/>
            </a:lvl9pPr>
          </a:lstStyle>
          <a:p>
            <a:endParaRPr/>
          </a:p>
        </p:txBody>
      </p:sp>
      <p:sp>
        <p:nvSpPr>
          <p:cNvPr id="66" name="Google Shape;66;p13"/>
          <p:cNvSpPr txBox="1">
            <a:spLocks noGrp="1"/>
          </p:cNvSpPr>
          <p:nvPr>
            <p:ph type="subTitle" idx="15"/>
          </p:nvPr>
        </p:nvSpPr>
        <p:spPr>
          <a:xfrm flipH="1">
            <a:off x="5025125" y="1228650"/>
            <a:ext cx="2489400" cy="374700"/>
          </a:xfrm>
          <a:prstGeom prst="rect">
            <a:avLst/>
          </a:prstGeom>
          <a:ln>
            <a:noFill/>
          </a:ln>
        </p:spPr>
        <p:txBody>
          <a:bodyPr spcFirstLastPara="1" wrap="square" lIns="91425" tIns="91425" rIns="91425" bIns="91425" anchor="b" anchorCtr="0">
            <a:noAutofit/>
          </a:bodyPr>
          <a:lstStyle>
            <a:lvl1pPr lvl="0" algn="r" rtl="0">
              <a:lnSpc>
                <a:spcPct val="100000"/>
              </a:lnSpc>
              <a:spcBef>
                <a:spcPts val="0"/>
              </a:spcBef>
              <a:spcAft>
                <a:spcPts val="0"/>
              </a:spcAft>
              <a:buClr>
                <a:schemeClr val="dk1"/>
              </a:buClr>
              <a:buSzPts val="2400"/>
              <a:buFont typeface="Bebas Neue"/>
              <a:buNone/>
              <a:defRPr sz="2400">
                <a:solidFill>
                  <a:schemeClr val="dk1"/>
                </a:solidFill>
                <a:latin typeface="Teko Medium"/>
                <a:ea typeface="Teko Medium"/>
                <a:cs typeface="Teko Medium"/>
                <a:sym typeface="Teko Medium"/>
              </a:defRPr>
            </a:lvl1pPr>
            <a:lvl2pPr lvl="1" algn="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67" name="Google Shape;67;p13"/>
          <p:cNvSpPr txBox="1">
            <a:spLocks noGrp="1"/>
          </p:cNvSpPr>
          <p:nvPr>
            <p:ph type="title" idx="16" hasCustomPrompt="1"/>
          </p:nvPr>
        </p:nvSpPr>
        <p:spPr>
          <a:xfrm flipH="1">
            <a:off x="7618025" y="2392075"/>
            <a:ext cx="570300" cy="892200"/>
          </a:xfrm>
          <a:prstGeom prst="rect">
            <a:avLst/>
          </a:prstGeom>
          <a:solidFill>
            <a:schemeClr val="lt1"/>
          </a:solidFill>
          <a:ln>
            <a:noFill/>
          </a:ln>
          <a:effectLst>
            <a:outerShdw blurRad="57150" dist="19050" dir="1020000" algn="bl" rotWithShape="0">
              <a:schemeClr val="lt1">
                <a:alpha val="50000"/>
              </a:schemeClr>
            </a:outerShdw>
          </a:effectLst>
        </p:spPr>
        <p:txBody>
          <a:bodyPr spcFirstLastPara="1" wrap="square" lIns="91425" tIns="91425" rIns="91425" bIns="91425" anchor="ctr"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68" name="Google Shape;68;p13"/>
          <p:cNvSpPr txBox="1">
            <a:spLocks noGrp="1"/>
          </p:cNvSpPr>
          <p:nvPr>
            <p:ph type="subTitle" idx="17"/>
          </p:nvPr>
        </p:nvSpPr>
        <p:spPr>
          <a:xfrm flipH="1">
            <a:off x="5025125" y="2766775"/>
            <a:ext cx="2489400" cy="517500"/>
          </a:xfrm>
          <a:prstGeom prst="rect">
            <a:avLst/>
          </a:prstGeom>
          <a:ln>
            <a:noFill/>
          </a:ln>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r" rtl="0">
              <a:lnSpc>
                <a:spcPct val="100000"/>
              </a:lnSpc>
              <a:spcBef>
                <a:spcPts val="0"/>
              </a:spcBef>
              <a:spcAft>
                <a:spcPts val="0"/>
              </a:spcAft>
              <a:buSzPts val="1400"/>
              <a:buNone/>
              <a:defRPr/>
            </a:lvl2pPr>
            <a:lvl3pPr lvl="2" algn="r" rtl="0">
              <a:lnSpc>
                <a:spcPct val="100000"/>
              </a:lnSpc>
              <a:spcBef>
                <a:spcPts val="0"/>
              </a:spcBef>
              <a:spcAft>
                <a:spcPts val="0"/>
              </a:spcAft>
              <a:buSzPts val="1400"/>
              <a:buNone/>
              <a:defRPr/>
            </a:lvl3pPr>
            <a:lvl4pPr lvl="3" algn="r" rtl="0">
              <a:lnSpc>
                <a:spcPct val="100000"/>
              </a:lnSpc>
              <a:spcBef>
                <a:spcPts val="0"/>
              </a:spcBef>
              <a:spcAft>
                <a:spcPts val="0"/>
              </a:spcAft>
              <a:buSzPts val="1400"/>
              <a:buNone/>
              <a:defRPr/>
            </a:lvl4pPr>
            <a:lvl5pPr lvl="4" algn="r" rtl="0">
              <a:lnSpc>
                <a:spcPct val="100000"/>
              </a:lnSpc>
              <a:spcBef>
                <a:spcPts val="0"/>
              </a:spcBef>
              <a:spcAft>
                <a:spcPts val="0"/>
              </a:spcAft>
              <a:buSzPts val="1400"/>
              <a:buNone/>
              <a:defRPr/>
            </a:lvl5pPr>
            <a:lvl6pPr lvl="5" algn="r" rtl="0">
              <a:lnSpc>
                <a:spcPct val="100000"/>
              </a:lnSpc>
              <a:spcBef>
                <a:spcPts val="0"/>
              </a:spcBef>
              <a:spcAft>
                <a:spcPts val="0"/>
              </a:spcAft>
              <a:buSzPts val="1400"/>
              <a:buNone/>
              <a:defRPr/>
            </a:lvl6pPr>
            <a:lvl7pPr lvl="6" algn="r" rtl="0">
              <a:lnSpc>
                <a:spcPct val="100000"/>
              </a:lnSpc>
              <a:spcBef>
                <a:spcPts val="0"/>
              </a:spcBef>
              <a:spcAft>
                <a:spcPts val="0"/>
              </a:spcAft>
              <a:buSzPts val="1400"/>
              <a:buNone/>
              <a:defRPr/>
            </a:lvl7pPr>
            <a:lvl8pPr lvl="7" algn="r" rtl="0">
              <a:lnSpc>
                <a:spcPct val="100000"/>
              </a:lnSpc>
              <a:spcBef>
                <a:spcPts val="0"/>
              </a:spcBef>
              <a:spcAft>
                <a:spcPts val="0"/>
              </a:spcAft>
              <a:buSzPts val="1400"/>
              <a:buNone/>
              <a:defRPr/>
            </a:lvl8pPr>
            <a:lvl9pPr lvl="8" algn="r" rtl="0">
              <a:lnSpc>
                <a:spcPct val="100000"/>
              </a:lnSpc>
              <a:spcBef>
                <a:spcPts val="0"/>
              </a:spcBef>
              <a:spcAft>
                <a:spcPts val="0"/>
              </a:spcAft>
              <a:buSzPts val="1400"/>
              <a:buNone/>
              <a:defRPr/>
            </a:lvl9pPr>
          </a:lstStyle>
          <a:p>
            <a:endParaRPr/>
          </a:p>
        </p:txBody>
      </p:sp>
      <p:sp>
        <p:nvSpPr>
          <p:cNvPr id="69" name="Google Shape;69;p13"/>
          <p:cNvSpPr txBox="1">
            <a:spLocks noGrp="1"/>
          </p:cNvSpPr>
          <p:nvPr>
            <p:ph type="subTitle" idx="18"/>
          </p:nvPr>
        </p:nvSpPr>
        <p:spPr>
          <a:xfrm flipH="1">
            <a:off x="5025125" y="2468275"/>
            <a:ext cx="2489400" cy="374700"/>
          </a:xfrm>
          <a:prstGeom prst="rect">
            <a:avLst/>
          </a:prstGeom>
          <a:ln>
            <a:noFill/>
          </a:ln>
        </p:spPr>
        <p:txBody>
          <a:bodyPr spcFirstLastPara="1" wrap="square" lIns="91425" tIns="91425" rIns="91425" bIns="91425" anchor="b" anchorCtr="0">
            <a:noAutofit/>
          </a:bodyPr>
          <a:lstStyle>
            <a:lvl1pPr lvl="0" algn="r" rtl="0">
              <a:lnSpc>
                <a:spcPct val="100000"/>
              </a:lnSpc>
              <a:spcBef>
                <a:spcPts val="0"/>
              </a:spcBef>
              <a:spcAft>
                <a:spcPts val="0"/>
              </a:spcAft>
              <a:buClr>
                <a:schemeClr val="dk1"/>
              </a:buClr>
              <a:buSzPts val="2400"/>
              <a:buFont typeface="Bebas Neue"/>
              <a:buNone/>
              <a:defRPr sz="2400">
                <a:solidFill>
                  <a:schemeClr val="dk1"/>
                </a:solidFill>
                <a:latin typeface="Teko Medium"/>
                <a:ea typeface="Teko Medium"/>
                <a:cs typeface="Teko Medium"/>
                <a:sym typeface="Teko Medium"/>
              </a:defRPr>
            </a:lvl1pPr>
            <a:lvl2pPr lvl="1" algn="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70" name="Google Shape;70;p13"/>
          <p:cNvSpPr txBox="1">
            <a:spLocks noGrp="1"/>
          </p:cNvSpPr>
          <p:nvPr>
            <p:ph type="title" idx="19" hasCustomPrompt="1"/>
          </p:nvPr>
        </p:nvSpPr>
        <p:spPr>
          <a:xfrm flipH="1">
            <a:off x="7618025" y="3631700"/>
            <a:ext cx="570300" cy="892200"/>
          </a:xfrm>
          <a:prstGeom prst="rect">
            <a:avLst/>
          </a:prstGeom>
          <a:solidFill>
            <a:schemeClr val="lt1"/>
          </a:solidFill>
          <a:ln>
            <a:noFill/>
          </a:ln>
          <a:effectLst>
            <a:outerShdw blurRad="57150" dist="19050" dir="1020000" algn="bl" rotWithShape="0">
              <a:schemeClr val="lt1">
                <a:alpha val="50000"/>
              </a:schemeClr>
            </a:outerShdw>
          </a:effectLst>
        </p:spPr>
        <p:txBody>
          <a:bodyPr spcFirstLastPara="1" wrap="square" lIns="91425" tIns="91425" rIns="91425" bIns="91425" anchor="ctr"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71" name="Google Shape;71;p13"/>
          <p:cNvSpPr txBox="1">
            <a:spLocks noGrp="1"/>
          </p:cNvSpPr>
          <p:nvPr>
            <p:ph type="subTitle" idx="20"/>
          </p:nvPr>
        </p:nvSpPr>
        <p:spPr>
          <a:xfrm flipH="1">
            <a:off x="5025125" y="4006400"/>
            <a:ext cx="2489400" cy="517500"/>
          </a:xfrm>
          <a:prstGeom prst="rect">
            <a:avLst/>
          </a:prstGeom>
          <a:ln>
            <a:noFill/>
          </a:ln>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r" rtl="0">
              <a:lnSpc>
                <a:spcPct val="100000"/>
              </a:lnSpc>
              <a:spcBef>
                <a:spcPts val="0"/>
              </a:spcBef>
              <a:spcAft>
                <a:spcPts val="0"/>
              </a:spcAft>
              <a:buSzPts val="1400"/>
              <a:buNone/>
              <a:defRPr/>
            </a:lvl2pPr>
            <a:lvl3pPr lvl="2" algn="r" rtl="0">
              <a:lnSpc>
                <a:spcPct val="100000"/>
              </a:lnSpc>
              <a:spcBef>
                <a:spcPts val="0"/>
              </a:spcBef>
              <a:spcAft>
                <a:spcPts val="0"/>
              </a:spcAft>
              <a:buSzPts val="1400"/>
              <a:buNone/>
              <a:defRPr/>
            </a:lvl3pPr>
            <a:lvl4pPr lvl="3" algn="r" rtl="0">
              <a:lnSpc>
                <a:spcPct val="100000"/>
              </a:lnSpc>
              <a:spcBef>
                <a:spcPts val="0"/>
              </a:spcBef>
              <a:spcAft>
                <a:spcPts val="0"/>
              </a:spcAft>
              <a:buSzPts val="1400"/>
              <a:buNone/>
              <a:defRPr/>
            </a:lvl4pPr>
            <a:lvl5pPr lvl="4" algn="r" rtl="0">
              <a:lnSpc>
                <a:spcPct val="100000"/>
              </a:lnSpc>
              <a:spcBef>
                <a:spcPts val="0"/>
              </a:spcBef>
              <a:spcAft>
                <a:spcPts val="0"/>
              </a:spcAft>
              <a:buSzPts val="1400"/>
              <a:buNone/>
              <a:defRPr/>
            </a:lvl5pPr>
            <a:lvl6pPr lvl="5" algn="r" rtl="0">
              <a:lnSpc>
                <a:spcPct val="100000"/>
              </a:lnSpc>
              <a:spcBef>
                <a:spcPts val="0"/>
              </a:spcBef>
              <a:spcAft>
                <a:spcPts val="0"/>
              </a:spcAft>
              <a:buSzPts val="1400"/>
              <a:buNone/>
              <a:defRPr/>
            </a:lvl6pPr>
            <a:lvl7pPr lvl="6" algn="r" rtl="0">
              <a:lnSpc>
                <a:spcPct val="100000"/>
              </a:lnSpc>
              <a:spcBef>
                <a:spcPts val="0"/>
              </a:spcBef>
              <a:spcAft>
                <a:spcPts val="0"/>
              </a:spcAft>
              <a:buSzPts val="1400"/>
              <a:buNone/>
              <a:defRPr/>
            </a:lvl7pPr>
            <a:lvl8pPr lvl="7" algn="r" rtl="0">
              <a:lnSpc>
                <a:spcPct val="100000"/>
              </a:lnSpc>
              <a:spcBef>
                <a:spcPts val="0"/>
              </a:spcBef>
              <a:spcAft>
                <a:spcPts val="0"/>
              </a:spcAft>
              <a:buSzPts val="1400"/>
              <a:buNone/>
              <a:defRPr/>
            </a:lvl8pPr>
            <a:lvl9pPr lvl="8" algn="r" rtl="0">
              <a:lnSpc>
                <a:spcPct val="100000"/>
              </a:lnSpc>
              <a:spcBef>
                <a:spcPts val="0"/>
              </a:spcBef>
              <a:spcAft>
                <a:spcPts val="0"/>
              </a:spcAft>
              <a:buSzPts val="1400"/>
              <a:buNone/>
              <a:defRPr/>
            </a:lvl9pPr>
          </a:lstStyle>
          <a:p>
            <a:endParaRPr/>
          </a:p>
        </p:txBody>
      </p:sp>
      <p:sp>
        <p:nvSpPr>
          <p:cNvPr id="72" name="Google Shape;72;p13"/>
          <p:cNvSpPr txBox="1">
            <a:spLocks noGrp="1"/>
          </p:cNvSpPr>
          <p:nvPr>
            <p:ph type="subTitle" idx="21"/>
          </p:nvPr>
        </p:nvSpPr>
        <p:spPr>
          <a:xfrm flipH="1">
            <a:off x="5025125" y="3707900"/>
            <a:ext cx="2489400" cy="374700"/>
          </a:xfrm>
          <a:prstGeom prst="rect">
            <a:avLst/>
          </a:prstGeom>
          <a:ln>
            <a:noFill/>
          </a:ln>
        </p:spPr>
        <p:txBody>
          <a:bodyPr spcFirstLastPara="1" wrap="square" lIns="91425" tIns="91425" rIns="91425" bIns="91425" anchor="b" anchorCtr="0">
            <a:noAutofit/>
          </a:bodyPr>
          <a:lstStyle>
            <a:lvl1pPr lvl="0" algn="r" rtl="0">
              <a:lnSpc>
                <a:spcPct val="100000"/>
              </a:lnSpc>
              <a:spcBef>
                <a:spcPts val="0"/>
              </a:spcBef>
              <a:spcAft>
                <a:spcPts val="0"/>
              </a:spcAft>
              <a:buClr>
                <a:schemeClr val="dk1"/>
              </a:buClr>
              <a:buSzPts val="2400"/>
              <a:buFont typeface="Bebas Neue"/>
              <a:buNone/>
              <a:defRPr sz="2400">
                <a:solidFill>
                  <a:schemeClr val="dk1"/>
                </a:solidFill>
                <a:latin typeface="Teko Medium"/>
                <a:ea typeface="Teko Medium"/>
                <a:cs typeface="Teko Medium"/>
                <a:sym typeface="Teko Medium"/>
              </a:defRPr>
            </a:lvl1pPr>
            <a:lvl2pPr lvl="1" algn="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ext 1">
  <p:cSld name="CUSTOM_1">
    <p:spTree>
      <p:nvGrpSpPr>
        <p:cNvPr id="1" name="Shape 81"/>
        <p:cNvGrpSpPr/>
        <p:nvPr/>
      </p:nvGrpSpPr>
      <p:grpSpPr>
        <a:xfrm>
          <a:off x="0" y="0"/>
          <a:ext cx="0" cy="0"/>
          <a:chOff x="0" y="0"/>
          <a:chExt cx="0" cy="0"/>
        </a:xfrm>
      </p:grpSpPr>
      <p:pic>
        <p:nvPicPr>
          <p:cNvPr id="82" name="Google Shape;82;p16"/>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83" name="Google Shape;83;p16"/>
          <p:cNvSpPr txBox="1">
            <a:spLocks noGrp="1"/>
          </p:cNvSpPr>
          <p:nvPr>
            <p:ph type="subTitle" idx="1"/>
          </p:nvPr>
        </p:nvSpPr>
        <p:spPr>
          <a:xfrm>
            <a:off x="4361800" y="2111673"/>
            <a:ext cx="4067100" cy="1630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4" name="Google Shape;84;p16"/>
          <p:cNvSpPr txBox="1">
            <a:spLocks noGrp="1"/>
          </p:cNvSpPr>
          <p:nvPr>
            <p:ph type="title"/>
          </p:nvPr>
        </p:nvSpPr>
        <p:spPr>
          <a:xfrm>
            <a:off x="4361800" y="1417500"/>
            <a:ext cx="4067100" cy="6942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ext 3">
  <p:cSld name="CUSTOM_1_1_1">
    <p:spTree>
      <p:nvGrpSpPr>
        <p:cNvPr id="1" name="Shape 89"/>
        <p:cNvGrpSpPr/>
        <p:nvPr/>
      </p:nvGrpSpPr>
      <p:grpSpPr>
        <a:xfrm>
          <a:off x="0" y="0"/>
          <a:ext cx="0" cy="0"/>
          <a:chOff x="0" y="0"/>
          <a:chExt cx="0" cy="0"/>
        </a:xfrm>
      </p:grpSpPr>
      <p:pic>
        <p:nvPicPr>
          <p:cNvPr id="90" name="Google Shape;90;p18"/>
          <p:cNvPicPr preferRelativeResize="0"/>
          <p:nvPr/>
        </p:nvPicPr>
        <p:blipFill rotWithShape="1">
          <a:blip r:embed="rId2">
            <a:alphaModFix/>
          </a:blip>
          <a:srcRect/>
          <a:stretch/>
        </p:blipFill>
        <p:spPr>
          <a:xfrm flipH="1">
            <a:off x="0" y="0"/>
            <a:ext cx="9144000" cy="5143500"/>
          </a:xfrm>
          <a:prstGeom prst="rect">
            <a:avLst/>
          </a:prstGeom>
          <a:noFill/>
          <a:ln>
            <a:noFill/>
          </a:ln>
        </p:spPr>
      </p:pic>
      <p:sp>
        <p:nvSpPr>
          <p:cNvPr id="91" name="Google Shape;91;p18"/>
          <p:cNvSpPr txBox="1">
            <a:spLocks noGrp="1"/>
          </p:cNvSpPr>
          <p:nvPr>
            <p:ph type="subTitle" idx="1"/>
          </p:nvPr>
        </p:nvSpPr>
        <p:spPr>
          <a:xfrm>
            <a:off x="715100" y="3069888"/>
            <a:ext cx="2711100" cy="1296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2" name="Google Shape;92;p18"/>
          <p:cNvSpPr txBox="1">
            <a:spLocks noGrp="1"/>
          </p:cNvSpPr>
          <p:nvPr>
            <p:ph type="title"/>
          </p:nvPr>
        </p:nvSpPr>
        <p:spPr>
          <a:xfrm>
            <a:off x="715100" y="777625"/>
            <a:ext cx="2404200" cy="22923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93" name="Google Shape;93;p18"/>
          <p:cNvSpPr>
            <a:spLocks noGrp="1"/>
          </p:cNvSpPr>
          <p:nvPr>
            <p:ph type="pic" idx="2"/>
          </p:nvPr>
        </p:nvSpPr>
        <p:spPr>
          <a:xfrm>
            <a:off x="4690804" y="549224"/>
            <a:ext cx="3538800" cy="4059300"/>
          </a:xfrm>
          <a:prstGeom prst="rect">
            <a:avLst/>
          </a:prstGeom>
          <a:noFill/>
          <a:ln>
            <a:noFill/>
          </a:ln>
          <a:effectLst>
            <a:outerShdw blurRad="57150" dist="38100" dir="1860000" algn="bl" rotWithShape="0">
              <a:schemeClr val="lt1">
                <a:alpha val="50000"/>
              </a:schemeClr>
            </a:outerShdw>
          </a:effectLst>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ext 6">
  <p:cSld name="CUSTOM_1_1_1_1_1_1">
    <p:spTree>
      <p:nvGrpSpPr>
        <p:cNvPr id="1" name="Shape 102"/>
        <p:cNvGrpSpPr/>
        <p:nvPr/>
      </p:nvGrpSpPr>
      <p:grpSpPr>
        <a:xfrm>
          <a:off x="0" y="0"/>
          <a:ext cx="0" cy="0"/>
          <a:chOff x="0" y="0"/>
          <a:chExt cx="0" cy="0"/>
        </a:xfrm>
      </p:grpSpPr>
      <p:pic>
        <p:nvPicPr>
          <p:cNvPr id="103" name="Google Shape;103;p21"/>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104" name="Google Shape;104;p21"/>
          <p:cNvSpPr txBox="1">
            <a:spLocks noGrp="1"/>
          </p:cNvSpPr>
          <p:nvPr>
            <p:ph type="title"/>
          </p:nvPr>
        </p:nvSpPr>
        <p:spPr>
          <a:xfrm>
            <a:off x="720000" y="965475"/>
            <a:ext cx="2641500" cy="11460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05" name="Google Shape;105;p21"/>
          <p:cNvSpPr txBox="1">
            <a:spLocks noGrp="1"/>
          </p:cNvSpPr>
          <p:nvPr>
            <p:ph type="subTitle" idx="1"/>
          </p:nvPr>
        </p:nvSpPr>
        <p:spPr>
          <a:xfrm>
            <a:off x="720000" y="2111475"/>
            <a:ext cx="2641500" cy="23490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1">
  <p:cSld name="CUSTOM_2">
    <p:spTree>
      <p:nvGrpSpPr>
        <p:cNvPr id="1" name="Shape 106"/>
        <p:cNvGrpSpPr/>
        <p:nvPr/>
      </p:nvGrpSpPr>
      <p:grpSpPr>
        <a:xfrm>
          <a:off x="0" y="0"/>
          <a:ext cx="0" cy="0"/>
          <a:chOff x="0" y="0"/>
          <a:chExt cx="0" cy="0"/>
        </a:xfrm>
      </p:grpSpPr>
      <p:pic>
        <p:nvPicPr>
          <p:cNvPr id="107" name="Google Shape;107;p22"/>
          <p:cNvPicPr preferRelativeResize="0"/>
          <p:nvPr/>
        </p:nvPicPr>
        <p:blipFill rotWithShape="1">
          <a:blip r:embed="rId2">
            <a:alphaModFix amt="80000"/>
          </a:blip>
          <a:srcRect/>
          <a:stretch/>
        </p:blipFill>
        <p:spPr>
          <a:xfrm rot="10800000" flipH="1">
            <a:off x="0" y="0"/>
            <a:ext cx="9144000" cy="5143500"/>
          </a:xfrm>
          <a:prstGeom prst="rect">
            <a:avLst/>
          </a:prstGeom>
          <a:noFill/>
          <a:ln>
            <a:noFill/>
          </a:ln>
        </p:spPr>
      </p:pic>
      <p:sp>
        <p:nvSpPr>
          <p:cNvPr id="108" name="Google Shape;108;p2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167"/>
        <p:cNvGrpSpPr/>
        <p:nvPr/>
      </p:nvGrpSpPr>
      <p:grpSpPr>
        <a:xfrm>
          <a:off x="0" y="0"/>
          <a:ext cx="0" cy="0"/>
          <a:chOff x="0" y="0"/>
          <a:chExt cx="0" cy="0"/>
        </a:xfrm>
      </p:grpSpPr>
      <p:pic>
        <p:nvPicPr>
          <p:cNvPr id="168" name="Google Shape;168;p29"/>
          <p:cNvPicPr preferRelativeResize="0"/>
          <p:nvPr/>
        </p:nvPicPr>
        <p:blipFill rotWithShape="1">
          <a:blip r:embed="rId2">
            <a:alphaModFix/>
          </a:blip>
          <a:srcRect/>
          <a:stretch/>
        </p:blipFill>
        <p:spPr>
          <a:xfrm flipH="1">
            <a:off x="0" y="0"/>
            <a:ext cx="9144000" cy="5143500"/>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169"/>
        <p:cNvGrpSpPr/>
        <p:nvPr/>
      </p:nvGrpSpPr>
      <p:grpSpPr>
        <a:xfrm>
          <a:off x="0" y="0"/>
          <a:ext cx="0" cy="0"/>
          <a:chOff x="0" y="0"/>
          <a:chExt cx="0" cy="0"/>
        </a:xfrm>
      </p:grpSpPr>
      <p:pic>
        <p:nvPicPr>
          <p:cNvPr id="170" name="Google Shape;170;p30"/>
          <p:cNvPicPr preferRelativeResize="0"/>
          <p:nvPr/>
        </p:nvPicPr>
        <p:blipFill rotWithShape="1">
          <a:blip r:embed="rId2">
            <a:alphaModFix amt="80000"/>
          </a:blip>
          <a:srcRect/>
          <a:stretch/>
        </p:blipFill>
        <p:spPr>
          <a:xfrm>
            <a:off x="0" y="0"/>
            <a:ext cx="9144000" cy="51435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2"/>
        <p:cNvGrpSpPr/>
        <p:nvPr/>
      </p:nvGrpSpPr>
      <p:grpSpPr>
        <a:xfrm>
          <a:off x="0" y="0"/>
          <a:ext cx="0" cy="0"/>
          <a:chOff x="0" y="0"/>
          <a:chExt cx="0" cy="0"/>
        </a:xfrm>
      </p:grpSpPr>
      <p:pic>
        <p:nvPicPr>
          <p:cNvPr id="13" name="Google Shape;13;p3"/>
          <p:cNvPicPr preferRelativeResize="0"/>
          <p:nvPr/>
        </p:nvPicPr>
        <p:blipFill rotWithShape="1">
          <a:blip r:embed="rId2">
            <a:alphaModFix amt="80000"/>
          </a:blip>
          <a:srcRect/>
          <a:stretch/>
        </p:blipFill>
        <p:spPr>
          <a:xfrm>
            <a:off x="0" y="0"/>
            <a:ext cx="9144000" cy="5143500"/>
          </a:xfrm>
          <a:prstGeom prst="rect">
            <a:avLst/>
          </a:prstGeom>
          <a:noFill/>
          <a:ln>
            <a:noFill/>
          </a:ln>
        </p:spPr>
      </p:pic>
      <p:sp>
        <p:nvSpPr>
          <p:cNvPr id="14" name="Google Shape;14;p3"/>
          <p:cNvSpPr txBox="1">
            <a:spLocks noGrp="1"/>
          </p:cNvSpPr>
          <p:nvPr>
            <p:ph type="title"/>
          </p:nvPr>
        </p:nvSpPr>
        <p:spPr>
          <a:xfrm>
            <a:off x="837175" y="2235000"/>
            <a:ext cx="4360200" cy="841800"/>
          </a:xfrm>
          <a:prstGeom prst="rect">
            <a:avLst/>
          </a:prstGeom>
        </p:spPr>
        <p:txBody>
          <a:bodyPr spcFirstLastPara="1" wrap="square" lIns="91425" tIns="91425" rIns="91425" bIns="91425" anchor="t" anchorCtr="0">
            <a:noAutofit/>
          </a:bodyPr>
          <a:lstStyle>
            <a:lvl1pPr lvl="0" algn="ctr">
              <a:spcBef>
                <a:spcPts val="0"/>
              </a:spcBef>
              <a:spcAft>
                <a:spcPts val="0"/>
              </a:spcAft>
              <a:buSzPts val="3600"/>
              <a:buNone/>
              <a:defRPr sz="5000">
                <a:latin typeface="Teko Medium"/>
                <a:ea typeface="Teko Medium"/>
                <a:cs typeface="Teko Medium"/>
                <a:sym typeface="Teko Medium"/>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title" idx="2" hasCustomPrompt="1"/>
          </p:nvPr>
        </p:nvSpPr>
        <p:spPr>
          <a:xfrm>
            <a:off x="2073475" y="1337825"/>
            <a:ext cx="1887600" cy="841800"/>
          </a:xfrm>
          <a:prstGeom prst="rect">
            <a:avLst/>
          </a:prstGeom>
          <a:solidFill>
            <a:schemeClr val="lt1"/>
          </a:solidFill>
          <a:ln>
            <a:noFill/>
          </a:ln>
          <a:effectLst>
            <a:outerShdw blurRad="57150" dist="38100" dir="1200000" algn="bl" rotWithShape="0">
              <a:schemeClr val="lt1">
                <a:alpha val="50000"/>
              </a:schemeClr>
            </a:outerShdw>
          </a:effectLst>
        </p:spPr>
        <p:txBody>
          <a:bodyPr spcFirstLastPara="1" wrap="square" lIns="91425" tIns="91425" rIns="91425" bIns="91425" anchor="ctr" anchorCtr="0">
            <a:noAutofit/>
          </a:bodyPr>
          <a:lstStyle>
            <a:lvl1pPr lvl="0" algn="ctr" rtl="0">
              <a:spcBef>
                <a:spcPts val="0"/>
              </a:spcBef>
              <a:spcAft>
                <a:spcPts val="0"/>
              </a:spcAft>
              <a:buSzPts val="6000"/>
              <a:buNone/>
              <a:defRPr sz="6100">
                <a:latin typeface="Teko Medium"/>
                <a:ea typeface="Teko Medium"/>
                <a:cs typeface="Teko Medium"/>
                <a:sym typeface="Teko Medium"/>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6" name="Google Shape;16;p3"/>
          <p:cNvSpPr txBox="1">
            <a:spLocks noGrp="1"/>
          </p:cNvSpPr>
          <p:nvPr>
            <p:ph type="subTitle" idx="1"/>
          </p:nvPr>
        </p:nvSpPr>
        <p:spPr>
          <a:xfrm>
            <a:off x="1377025" y="3132175"/>
            <a:ext cx="3280500" cy="654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7"/>
        <p:cNvGrpSpPr/>
        <p:nvPr/>
      </p:nvGrpSpPr>
      <p:grpSpPr>
        <a:xfrm>
          <a:off x="0" y="0"/>
          <a:ext cx="0" cy="0"/>
          <a:chOff x="0" y="0"/>
          <a:chExt cx="0" cy="0"/>
        </a:xfrm>
      </p:grpSpPr>
      <p:pic>
        <p:nvPicPr>
          <p:cNvPr id="18" name="Google Shape;18;p4"/>
          <p:cNvPicPr preferRelativeResize="0"/>
          <p:nvPr/>
        </p:nvPicPr>
        <p:blipFill rotWithShape="1">
          <a:blip r:embed="rId2">
            <a:alphaModFix amt="80000"/>
          </a:blip>
          <a:srcRect/>
          <a:stretch/>
        </p:blipFill>
        <p:spPr>
          <a:xfrm>
            <a:off x="0" y="0"/>
            <a:ext cx="9144000" cy="5143500"/>
          </a:xfrm>
          <a:prstGeom prst="rect">
            <a:avLst/>
          </a:prstGeom>
          <a:noFill/>
          <a:ln>
            <a:noFill/>
          </a:ln>
        </p:spPr>
      </p:pic>
      <p:sp>
        <p:nvSpPr>
          <p:cNvPr id="19" name="Google Shape;19;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0" name="Google Shape;20;p4"/>
          <p:cNvSpPr txBox="1">
            <a:spLocks noGrp="1"/>
          </p:cNvSpPr>
          <p:nvPr>
            <p:ph type="body" idx="1"/>
          </p:nvPr>
        </p:nvSpPr>
        <p:spPr>
          <a:xfrm>
            <a:off x="720000" y="965475"/>
            <a:ext cx="7242900" cy="36429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Font typeface="Nunito Light"/>
              <a:buChar char="●"/>
              <a:defRPr sz="1400"/>
            </a:lvl1pPr>
            <a:lvl2pPr marL="914400" lvl="1" indent="-304800" rtl="0">
              <a:lnSpc>
                <a:spcPct val="100000"/>
              </a:lnSpc>
              <a:spcBef>
                <a:spcPts val="0"/>
              </a:spcBef>
              <a:spcAft>
                <a:spcPts val="0"/>
              </a:spcAft>
              <a:buSzPts val="1200"/>
              <a:buFont typeface="Nunito Light"/>
              <a:buChar char="◂"/>
              <a:defRPr/>
            </a:lvl2pPr>
            <a:lvl3pPr marL="1371600" lvl="2" indent="-304800" rtl="0">
              <a:lnSpc>
                <a:spcPct val="100000"/>
              </a:lnSpc>
              <a:spcBef>
                <a:spcPts val="0"/>
              </a:spcBef>
              <a:spcAft>
                <a:spcPts val="0"/>
              </a:spcAft>
              <a:buSzPts val="1200"/>
              <a:buFont typeface="Nunito Light"/>
              <a:buChar char="◂"/>
              <a:defRPr/>
            </a:lvl3pPr>
            <a:lvl4pPr marL="1828800" lvl="3" indent="-304800" rtl="0">
              <a:lnSpc>
                <a:spcPct val="100000"/>
              </a:lnSpc>
              <a:spcBef>
                <a:spcPts val="0"/>
              </a:spcBef>
              <a:spcAft>
                <a:spcPts val="0"/>
              </a:spcAft>
              <a:buSzPts val="1200"/>
              <a:buFont typeface="Nunito Light"/>
              <a:buChar char="◂"/>
              <a:defRPr/>
            </a:lvl4pPr>
            <a:lvl5pPr marL="2286000" lvl="4" indent="-304800" rtl="0">
              <a:lnSpc>
                <a:spcPct val="100000"/>
              </a:lnSpc>
              <a:spcBef>
                <a:spcPts val="0"/>
              </a:spcBef>
              <a:spcAft>
                <a:spcPts val="0"/>
              </a:spcAft>
              <a:buSzPts val="1200"/>
              <a:buFont typeface="Nunito Light"/>
              <a:buChar char="○"/>
              <a:defRPr/>
            </a:lvl5pPr>
            <a:lvl6pPr marL="2743200" lvl="5" indent="-304800" rtl="0">
              <a:lnSpc>
                <a:spcPct val="100000"/>
              </a:lnSpc>
              <a:spcBef>
                <a:spcPts val="0"/>
              </a:spcBef>
              <a:spcAft>
                <a:spcPts val="0"/>
              </a:spcAft>
              <a:buSzPts val="1200"/>
              <a:buFont typeface="Nunito Light"/>
              <a:buChar char="■"/>
              <a:defRPr/>
            </a:lvl6pPr>
            <a:lvl7pPr marL="3200400" lvl="6" indent="-304800" rtl="0">
              <a:lnSpc>
                <a:spcPct val="100000"/>
              </a:lnSpc>
              <a:spcBef>
                <a:spcPts val="0"/>
              </a:spcBef>
              <a:spcAft>
                <a:spcPts val="0"/>
              </a:spcAft>
              <a:buSzPts val="1200"/>
              <a:buFont typeface="Nunito Light"/>
              <a:buChar char="●"/>
              <a:defRPr/>
            </a:lvl7pPr>
            <a:lvl8pPr marL="3657600" lvl="7" indent="-304800" rtl="0">
              <a:lnSpc>
                <a:spcPct val="100000"/>
              </a:lnSpc>
              <a:spcBef>
                <a:spcPts val="0"/>
              </a:spcBef>
              <a:spcAft>
                <a:spcPts val="0"/>
              </a:spcAft>
              <a:buSzPts val="1200"/>
              <a:buFont typeface="Nunito Light"/>
              <a:buChar char="○"/>
              <a:defRPr/>
            </a:lvl8pPr>
            <a:lvl9pPr marL="4114800" lvl="8" indent="-304800" rtl="0">
              <a:lnSpc>
                <a:spcPct val="100000"/>
              </a:lnSpc>
              <a:spcBef>
                <a:spcPts val="0"/>
              </a:spcBef>
              <a:spcAft>
                <a:spcPts val="0"/>
              </a:spcAft>
              <a:buSzPts val="1200"/>
              <a:buFont typeface="Nunito Light"/>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8"/>
        <p:cNvGrpSpPr/>
        <p:nvPr/>
      </p:nvGrpSpPr>
      <p:grpSpPr>
        <a:xfrm>
          <a:off x="0" y="0"/>
          <a:ext cx="0" cy="0"/>
          <a:chOff x="0" y="0"/>
          <a:chExt cx="0" cy="0"/>
        </a:xfrm>
      </p:grpSpPr>
      <p:pic>
        <p:nvPicPr>
          <p:cNvPr id="29" name="Google Shape;29;p6"/>
          <p:cNvPicPr preferRelativeResize="0"/>
          <p:nvPr/>
        </p:nvPicPr>
        <p:blipFill rotWithShape="1">
          <a:blip r:embed="rId2">
            <a:alphaModFix amt="80000"/>
          </a:blip>
          <a:srcRect/>
          <a:stretch/>
        </p:blipFill>
        <p:spPr>
          <a:xfrm>
            <a:off x="0" y="0"/>
            <a:ext cx="9144000" cy="5143500"/>
          </a:xfrm>
          <a:prstGeom prst="rect">
            <a:avLst/>
          </a:prstGeom>
          <a:noFill/>
          <a:ln>
            <a:noFill/>
          </a:ln>
        </p:spPr>
      </p:pic>
      <p:sp>
        <p:nvSpPr>
          <p:cNvPr id="30" name="Google Shape;30;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5"/>
        <p:cNvGrpSpPr/>
        <p:nvPr/>
      </p:nvGrpSpPr>
      <p:grpSpPr>
        <a:xfrm>
          <a:off x="0" y="0"/>
          <a:ext cx="0" cy="0"/>
          <a:chOff x="0" y="0"/>
          <a:chExt cx="0" cy="0"/>
        </a:xfrm>
      </p:grpSpPr>
      <p:pic>
        <p:nvPicPr>
          <p:cNvPr id="36" name="Google Shape;36;p8"/>
          <p:cNvPicPr preferRelativeResize="0"/>
          <p:nvPr/>
        </p:nvPicPr>
        <p:blipFill rotWithShape="1">
          <a:blip r:embed="rId2">
            <a:alphaModFix amt="80000"/>
          </a:blip>
          <a:srcRect/>
          <a:stretch/>
        </p:blipFill>
        <p:spPr>
          <a:xfrm>
            <a:off x="0" y="0"/>
            <a:ext cx="9144000" cy="5143500"/>
          </a:xfrm>
          <a:prstGeom prst="rect">
            <a:avLst/>
          </a:prstGeom>
          <a:noFill/>
          <a:ln>
            <a:noFill/>
          </a:ln>
        </p:spPr>
      </p:pic>
      <p:sp>
        <p:nvSpPr>
          <p:cNvPr id="37" name="Google Shape;37;p8"/>
          <p:cNvSpPr txBox="1">
            <a:spLocks noGrp="1"/>
          </p:cNvSpPr>
          <p:nvPr>
            <p:ph type="title"/>
          </p:nvPr>
        </p:nvSpPr>
        <p:spPr>
          <a:xfrm>
            <a:off x="715095" y="1307112"/>
            <a:ext cx="4080600" cy="2529300"/>
          </a:xfrm>
          <a:prstGeom prst="rect">
            <a:avLst/>
          </a:prstGeom>
        </p:spPr>
        <p:txBody>
          <a:bodyPr spcFirstLastPara="1" wrap="square" lIns="91425" tIns="91425" rIns="91425" bIns="91425" anchor="ctr" anchorCtr="0">
            <a:noAutofit/>
          </a:bodyPr>
          <a:lstStyle>
            <a:lvl1pPr lvl="0" algn="ctr">
              <a:spcBef>
                <a:spcPts val="0"/>
              </a:spcBef>
              <a:spcAft>
                <a:spcPts val="0"/>
              </a:spcAft>
              <a:buSzPts val="6000"/>
              <a:buNone/>
              <a:defRPr sz="8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8"/>
        <p:cNvGrpSpPr/>
        <p:nvPr/>
      </p:nvGrpSpPr>
      <p:grpSpPr>
        <a:xfrm>
          <a:off x="0" y="0"/>
          <a:ext cx="0" cy="0"/>
          <a:chOff x="0" y="0"/>
          <a:chExt cx="0" cy="0"/>
        </a:xfrm>
      </p:grpSpPr>
      <p:pic>
        <p:nvPicPr>
          <p:cNvPr id="39" name="Google Shape;39;p9"/>
          <p:cNvPicPr preferRelativeResize="0"/>
          <p:nvPr/>
        </p:nvPicPr>
        <p:blipFill rotWithShape="1">
          <a:blip r:embed="rId2">
            <a:alphaModFix amt="80000"/>
          </a:blip>
          <a:srcRect/>
          <a:stretch/>
        </p:blipFill>
        <p:spPr>
          <a:xfrm>
            <a:off x="0" y="0"/>
            <a:ext cx="9144000" cy="5143500"/>
          </a:xfrm>
          <a:prstGeom prst="rect">
            <a:avLst/>
          </a:prstGeom>
          <a:noFill/>
          <a:ln>
            <a:noFill/>
          </a:ln>
        </p:spPr>
      </p:pic>
      <p:sp>
        <p:nvSpPr>
          <p:cNvPr id="40" name="Google Shape;40;p9"/>
          <p:cNvSpPr txBox="1">
            <a:spLocks noGrp="1"/>
          </p:cNvSpPr>
          <p:nvPr>
            <p:ph type="title"/>
          </p:nvPr>
        </p:nvSpPr>
        <p:spPr>
          <a:xfrm>
            <a:off x="4190525" y="1389063"/>
            <a:ext cx="4238400" cy="841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6100">
                <a:latin typeface="Teko Medium"/>
                <a:ea typeface="Teko Medium"/>
                <a:cs typeface="Teko Medium"/>
                <a:sym typeface="Teko Medium"/>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41" name="Google Shape;41;p9"/>
          <p:cNvSpPr txBox="1">
            <a:spLocks noGrp="1"/>
          </p:cNvSpPr>
          <p:nvPr>
            <p:ph type="subTitle" idx="1"/>
          </p:nvPr>
        </p:nvSpPr>
        <p:spPr>
          <a:xfrm>
            <a:off x="4190625" y="2275138"/>
            <a:ext cx="4238400" cy="1912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2"/>
        <p:cNvGrpSpPr/>
        <p:nvPr/>
      </p:nvGrpSpPr>
      <p:grpSpPr>
        <a:xfrm>
          <a:off x="0" y="0"/>
          <a:ext cx="0" cy="0"/>
          <a:chOff x="0" y="0"/>
          <a:chExt cx="0" cy="0"/>
        </a:xfrm>
      </p:grpSpPr>
      <p:sp>
        <p:nvSpPr>
          <p:cNvPr id="43" name="Google Shape;43;p10"/>
          <p:cNvSpPr txBox="1">
            <a:spLocks noGrp="1"/>
          </p:cNvSpPr>
          <p:nvPr>
            <p:ph type="title"/>
          </p:nvPr>
        </p:nvSpPr>
        <p:spPr>
          <a:xfrm>
            <a:off x="720000" y="1544125"/>
            <a:ext cx="2483700" cy="2371500"/>
          </a:xfrm>
          <a:prstGeom prst="rect">
            <a:avLst/>
          </a:prstGeom>
          <a:noFill/>
        </p:spPr>
        <p:txBody>
          <a:bodyPr spcFirstLastPara="1" wrap="square" lIns="91425" tIns="91425" rIns="91425" bIns="91425" anchor="t" anchorCtr="0">
            <a:noAutofit/>
          </a:bodyPr>
          <a:lstStyle>
            <a:lvl1pPr lvl="0" rtl="0">
              <a:spcBef>
                <a:spcPts val="0"/>
              </a:spcBef>
              <a:spcAft>
                <a:spcPts val="0"/>
              </a:spcAft>
              <a:buSzPts val="35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cxnSp>
        <p:nvCxnSpPr>
          <p:cNvPr id="44" name="Google Shape;44;p10"/>
          <p:cNvCxnSpPr>
            <a:stCxn id="45" idx="2"/>
            <a:endCxn id="43" idx="0"/>
          </p:cNvCxnSpPr>
          <p:nvPr/>
        </p:nvCxnSpPr>
        <p:spPr>
          <a:xfrm rot="-5400000" flipH="1">
            <a:off x="166050" y="-251625"/>
            <a:ext cx="1496400" cy="2095200"/>
          </a:xfrm>
          <a:prstGeom prst="bentConnector3">
            <a:avLst>
              <a:gd name="adj1" fmla="val 49998"/>
            </a:avLst>
          </a:prstGeom>
          <a:noFill/>
          <a:ln w="19050" cap="flat" cmpd="sng">
            <a:solidFill>
              <a:schemeClr val="lt1"/>
            </a:solidFill>
            <a:prstDash val="dot"/>
            <a:round/>
            <a:headEnd type="none" w="med" len="med"/>
            <a:tailEnd type="none" w="med" len="med"/>
          </a:ln>
        </p:spPr>
      </p:cxnSp>
      <p:cxnSp>
        <p:nvCxnSpPr>
          <p:cNvPr id="46" name="Google Shape;46;p10"/>
          <p:cNvCxnSpPr/>
          <p:nvPr/>
        </p:nvCxnSpPr>
        <p:spPr>
          <a:xfrm rot="5400000">
            <a:off x="551250" y="3902725"/>
            <a:ext cx="1397700" cy="1423500"/>
          </a:xfrm>
          <a:prstGeom prst="bentConnector4">
            <a:avLst>
              <a:gd name="adj1" fmla="val 44548"/>
              <a:gd name="adj2" fmla="val 116739"/>
            </a:avLst>
          </a:prstGeom>
          <a:noFill/>
          <a:ln w="19050" cap="flat" cmpd="sng">
            <a:solidFill>
              <a:schemeClr val="lt1"/>
            </a:solidFill>
            <a:prstDash val="dot"/>
            <a:round/>
            <a:headEnd type="none" w="med" len="med"/>
            <a:tailEnd type="none" w="med" len="med"/>
          </a:ln>
        </p:spPr>
      </p:cxnSp>
      <p:sp>
        <p:nvSpPr>
          <p:cNvPr id="45" name="Google Shape;45;p10"/>
          <p:cNvSpPr/>
          <p:nvPr/>
        </p:nvSpPr>
        <p:spPr>
          <a:xfrm>
            <a:off x="-361950" y="-390525"/>
            <a:ext cx="457200" cy="438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7"/>
        <p:cNvGrpSpPr/>
        <p:nvPr/>
      </p:nvGrpSpPr>
      <p:grpSpPr>
        <a:xfrm>
          <a:off x="0" y="0"/>
          <a:ext cx="0" cy="0"/>
          <a:chOff x="0" y="0"/>
          <a:chExt cx="0" cy="0"/>
        </a:xfrm>
      </p:grpSpPr>
      <p:pic>
        <p:nvPicPr>
          <p:cNvPr id="48" name="Google Shape;48;p11"/>
          <p:cNvPicPr preferRelativeResize="0"/>
          <p:nvPr/>
        </p:nvPicPr>
        <p:blipFill rotWithShape="1">
          <a:blip r:embed="rId2">
            <a:alphaModFix amt="80000"/>
          </a:blip>
          <a:srcRect/>
          <a:stretch/>
        </p:blipFill>
        <p:spPr>
          <a:xfrm>
            <a:off x="0" y="0"/>
            <a:ext cx="9144000" cy="5143500"/>
          </a:xfrm>
          <a:prstGeom prst="rect">
            <a:avLst/>
          </a:prstGeom>
          <a:noFill/>
          <a:ln>
            <a:noFill/>
          </a:ln>
        </p:spPr>
      </p:pic>
      <p:sp>
        <p:nvSpPr>
          <p:cNvPr id="49" name="Google Shape;49;p11"/>
          <p:cNvSpPr txBox="1">
            <a:spLocks noGrp="1"/>
          </p:cNvSpPr>
          <p:nvPr>
            <p:ph type="title" hasCustomPrompt="1"/>
          </p:nvPr>
        </p:nvSpPr>
        <p:spPr>
          <a:xfrm>
            <a:off x="4240600" y="1568975"/>
            <a:ext cx="4188300" cy="1511100"/>
          </a:xfrm>
          <a:prstGeom prst="rect">
            <a:avLst/>
          </a:prstGeom>
        </p:spPr>
        <p:txBody>
          <a:bodyPr spcFirstLastPara="1" wrap="square" lIns="91425" tIns="91425" rIns="91425" bIns="91425" anchor="t" anchorCtr="0">
            <a:noAutofit/>
          </a:bodyPr>
          <a:lstStyle>
            <a:lvl1pPr lvl="0" algn="ctr">
              <a:spcBef>
                <a:spcPts val="0"/>
              </a:spcBef>
              <a:spcAft>
                <a:spcPts val="0"/>
              </a:spcAft>
              <a:buSzPts val="9600"/>
              <a:buNone/>
              <a:defRPr sz="8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50" name="Google Shape;50;p11"/>
          <p:cNvSpPr txBox="1">
            <a:spLocks noGrp="1"/>
          </p:cNvSpPr>
          <p:nvPr>
            <p:ph type="subTitle" idx="1"/>
          </p:nvPr>
        </p:nvSpPr>
        <p:spPr>
          <a:xfrm>
            <a:off x="4658298" y="3080125"/>
            <a:ext cx="3353100" cy="710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51"/>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500"/>
              <a:buFont typeface="Teko Medium"/>
              <a:buNone/>
              <a:defRPr sz="3500">
                <a:solidFill>
                  <a:schemeClr val="dk1"/>
                </a:solidFill>
                <a:latin typeface="Teko Medium"/>
                <a:ea typeface="Teko Medium"/>
                <a:cs typeface="Teko Medium"/>
                <a:sym typeface="Teko Medium"/>
              </a:defRPr>
            </a:lvl1pPr>
            <a:lvl2pPr lvl="1" rtl="0">
              <a:spcBef>
                <a:spcPts val="0"/>
              </a:spcBef>
              <a:spcAft>
                <a:spcPts val="0"/>
              </a:spcAft>
              <a:buClr>
                <a:schemeClr val="dk1"/>
              </a:buClr>
              <a:buSzPts val="3500"/>
              <a:buFont typeface="Teko Medium"/>
              <a:buNone/>
              <a:defRPr sz="3500">
                <a:solidFill>
                  <a:schemeClr val="dk1"/>
                </a:solidFill>
                <a:latin typeface="Teko Medium"/>
                <a:ea typeface="Teko Medium"/>
                <a:cs typeface="Teko Medium"/>
                <a:sym typeface="Teko Medium"/>
              </a:defRPr>
            </a:lvl2pPr>
            <a:lvl3pPr lvl="2" rtl="0">
              <a:spcBef>
                <a:spcPts val="0"/>
              </a:spcBef>
              <a:spcAft>
                <a:spcPts val="0"/>
              </a:spcAft>
              <a:buClr>
                <a:schemeClr val="dk1"/>
              </a:buClr>
              <a:buSzPts val="3500"/>
              <a:buFont typeface="Teko Medium"/>
              <a:buNone/>
              <a:defRPr sz="3500">
                <a:solidFill>
                  <a:schemeClr val="dk1"/>
                </a:solidFill>
                <a:latin typeface="Teko Medium"/>
                <a:ea typeface="Teko Medium"/>
                <a:cs typeface="Teko Medium"/>
                <a:sym typeface="Teko Medium"/>
              </a:defRPr>
            </a:lvl3pPr>
            <a:lvl4pPr lvl="3" rtl="0">
              <a:spcBef>
                <a:spcPts val="0"/>
              </a:spcBef>
              <a:spcAft>
                <a:spcPts val="0"/>
              </a:spcAft>
              <a:buClr>
                <a:schemeClr val="dk1"/>
              </a:buClr>
              <a:buSzPts val="3500"/>
              <a:buFont typeface="Teko Medium"/>
              <a:buNone/>
              <a:defRPr sz="3500">
                <a:solidFill>
                  <a:schemeClr val="dk1"/>
                </a:solidFill>
                <a:latin typeface="Teko Medium"/>
                <a:ea typeface="Teko Medium"/>
                <a:cs typeface="Teko Medium"/>
                <a:sym typeface="Teko Medium"/>
              </a:defRPr>
            </a:lvl4pPr>
            <a:lvl5pPr lvl="4" rtl="0">
              <a:spcBef>
                <a:spcPts val="0"/>
              </a:spcBef>
              <a:spcAft>
                <a:spcPts val="0"/>
              </a:spcAft>
              <a:buClr>
                <a:schemeClr val="dk1"/>
              </a:buClr>
              <a:buSzPts val="3500"/>
              <a:buFont typeface="Teko Medium"/>
              <a:buNone/>
              <a:defRPr sz="3500">
                <a:solidFill>
                  <a:schemeClr val="dk1"/>
                </a:solidFill>
                <a:latin typeface="Teko Medium"/>
                <a:ea typeface="Teko Medium"/>
                <a:cs typeface="Teko Medium"/>
                <a:sym typeface="Teko Medium"/>
              </a:defRPr>
            </a:lvl5pPr>
            <a:lvl6pPr lvl="5" rtl="0">
              <a:spcBef>
                <a:spcPts val="0"/>
              </a:spcBef>
              <a:spcAft>
                <a:spcPts val="0"/>
              </a:spcAft>
              <a:buClr>
                <a:schemeClr val="dk1"/>
              </a:buClr>
              <a:buSzPts val="3500"/>
              <a:buFont typeface="Teko Medium"/>
              <a:buNone/>
              <a:defRPr sz="3500">
                <a:solidFill>
                  <a:schemeClr val="dk1"/>
                </a:solidFill>
                <a:latin typeface="Teko Medium"/>
                <a:ea typeface="Teko Medium"/>
                <a:cs typeface="Teko Medium"/>
                <a:sym typeface="Teko Medium"/>
              </a:defRPr>
            </a:lvl6pPr>
            <a:lvl7pPr lvl="6" rtl="0">
              <a:spcBef>
                <a:spcPts val="0"/>
              </a:spcBef>
              <a:spcAft>
                <a:spcPts val="0"/>
              </a:spcAft>
              <a:buClr>
                <a:schemeClr val="dk1"/>
              </a:buClr>
              <a:buSzPts val="3500"/>
              <a:buFont typeface="Teko Medium"/>
              <a:buNone/>
              <a:defRPr sz="3500">
                <a:solidFill>
                  <a:schemeClr val="dk1"/>
                </a:solidFill>
                <a:latin typeface="Teko Medium"/>
                <a:ea typeface="Teko Medium"/>
                <a:cs typeface="Teko Medium"/>
                <a:sym typeface="Teko Medium"/>
              </a:defRPr>
            </a:lvl7pPr>
            <a:lvl8pPr lvl="7" rtl="0">
              <a:spcBef>
                <a:spcPts val="0"/>
              </a:spcBef>
              <a:spcAft>
                <a:spcPts val="0"/>
              </a:spcAft>
              <a:buClr>
                <a:schemeClr val="dk1"/>
              </a:buClr>
              <a:buSzPts val="3500"/>
              <a:buFont typeface="Teko Medium"/>
              <a:buNone/>
              <a:defRPr sz="3500">
                <a:solidFill>
                  <a:schemeClr val="dk1"/>
                </a:solidFill>
                <a:latin typeface="Teko Medium"/>
                <a:ea typeface="Teko Medium"/>
                <a:cs typeface="Teko Medium"/>
                <a:sym typeface="Teko Medium"/>
              </a:defRPr>
            </a:lvl8pPr>
            <a:lvl9pPr lvl="8" rtl="0">
              <a:spcBef>
                <a:spcPts val="0"/>
              </a:spcBef>
              <a:spcAft>
                <a:spcPts val="0"/>
              </a:spcAft>
              <a:buClr>
                <a:schemeClr val="dk1"/>
              </a:buClr>
              <a:buSzPts val="3500"/>
              <a:buFont typeface="Teko Medium"/>
              <a:buNone/>
              <a:defRPr sz="3500">
                <a:solidFill>
                  <a:schemeClr val="dk1"/>
                </a:solidFill>
                <a:latin typeface="Teko Medium"/>
                <a:ea typeface="Teko Medium"/>
                <a:cs typeface="Teko Medium"/>
                <a:sym typeface="Teko Medium"/>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Nanum Gothic Coding"/>
              <a:buChar char="●"/>
              <a:defRPr>
                <a:solidFill>
                  <a:schemeClr val="dk1"/>
                </a:solidFill>
                <a:latin typeface="Nanum Gothic Coding"/>
                <a:ea typeface="Nanum Gothic Coding"/>
                <a:cs typeface="Nanum Gothic Coding"/>
                <a:sym typeface="Nanum Gothic Coding"/>
              </a:defRPr>
            </a:lvl1pPr>
            <a:lvl2pPr marL="914400" lvl="1" indent="-317500">
              <a:lnSpc>
                <a:spcPct val="100000"/>
              </a:lnSpc>
              <a:spcBef>
                <a:spcPts val="0"/>
              </a:spcBef>
              <a:spcAft>
                <a:spcPts val="0"/>
              </a:spcAft>
              <a:buClr>
                <a:schemeClr val="dk1"/>
              </a:buClr>
              <a:buSzPts val="1400"/>
              <a:buFont typeface="Nanum Gothic Coding"/>
              <a:buChar char="○"/>
              <a:defRPr>
                <a:solidFill>
                  <a:schemeClr val="dk1"/>
                </a:solidFill>
                <a:latin typeface="Nanum Gothic Coding"/>
                <a:ea typeface="Nanum Gothic Coding"/>
                <a:cs typeface="Nanum Gothic Coding"/>
                <a:sym typeface="Nanum Gothic Coding"/>
              </a:defRPr>
            </a:lvl2pPr>
            <a:lvl3pPr marL="1371600" lvl="2" indent="-317500">
              <a:lnSpc>
                <a:spcPct val="100000"/>
              </a:lnSpc>
              <a:spcBef>
                <a:spcPts val="0"/>
              </a:spcBef>
              <a:spcAft>
                <a:spcPts val="0"/>
              </a:spcAft>
              <a:buClr>
                <a:schemeClr val="dk1"/>
              </a:buClr>
              <a:buSzPts val="1400"/>
              <a:buFont typeface="Nanum Gothic Coding"/>
              <a:buChar char="■"/>
              <a:defRPr>
                <a:solidFill>
                  <a:schemeClr val="dk1"/>
                </a:solidFill>
                <a:latin typeface="Nanum Gothic Coding"/>
                <a:ea typeface="Nanum Gothic Coding"/>
                <a:cs typeface="Nanum Gothic Coding"/>
                <a:sym typeface="Nanum Gothic Coding"/>
              </a:defRPr>
            </a:lvl3pPr>
            <a:lvl4pPr marL="1828800" lvl="3" indent="-317500">
              <a:lnSpc>
                <a:spcPct val="100000"/>
              </a:lnSpc>
              <a:spcBef>
                <a:spcPts val="0"/>
              </a:spcBef>
              <a:spcAft>
                <a:spcPts val="0"/>
              </a:spcAft>
              <a:buClr>
                <a:schemeClr val="dk1"/>
              </a:buClr>
              <a:buSzPts val="1400"/>
              <a:buFont typeface="Nanum Gothic Coding"/>
              <a:buChar char="●"/>
              <a:defRPr>
                <a:solidFill>
                  <a:schemeClr val="dk1"/>
                </a:solidFill>
                <a:latin typeface="Nanum Gothic Coding"/>
                <a:ea typeface="Nanum Gothic Coding"/>
                <a:cs typeface="Nanum Gothic Coding"/>
                <a:sym typeface="Nanum Gothic Coding"/>
              </a:defRPr>
            </a:lvl4pPr>
            <a:lvl5pPr marL="2286000" lvl="4" indent="-317500">
              <a:lnSpc>
                <a:spcPct val="100000"/>
              </a:lnSpc>
              <a:spcBef>
                <a:spcPts val="0"/>
              </a:spcBef>
              <a:spcAft>
                <a:spcPts val="0"/>
              </a:spcAft>
              <a:buClr>
                <a:schemeClr val="dk1"/>
              </a:buClr>
              <a:buSzPts val="1400"/>
              <a:buFont typeface="Nanum Gothic Coding"/>
              <a:buChar char="○"/>
              <a:defRPr>
                <a:solidFill>
                  <a:schemeClr val="dk1"/>
                </a:solidFill>
                <a:latin typeface="Nanum Gothic Coding"/>
                <a:ea typeface="Nanum Gothic Coding"/>
                <a:cs typeface="Nanum Gothic Coding"/>
                <a:sym typeface="Nanum Gothic Coding"/>
              </a:defRPr>
            </a:lvl5pPr>
            <a:lvl6pPr marL="2743200" lvl="5" indent="-317500">
              <a:lnSpc>
                <a:spcPct val="100000"/>
              </a:lnSpc>
              <a:spcBef>
                <a:spcPts val="0"/>
              </a:spcBef>
              <a:spcAft>
                <a:spcPts val="0"/>
              </a:spcAft>
              <a:buClr>
                <a:schemeClr val="dk1"/>
              </a:buClr>
              <a:buSzPts val="1400"/>
              <a:buFont typeface="Nanum Gothic Coding"/>
              <a:buChar char="■"/>
              <a:defRPr>
                <a:solidFill>
                  <a:schemeClr val="dk1"/>
                </a:solidFill>
                <a:latin typeface="Nanum Gothic Coding"/>
                <a:ea typeface="Nanum Gothic Coding"/>
                <a:cs typeface="Nanum Gothic Coding"/>
                <a:sym typeface="Nanum Gothic Coding"/>
              </a:defRPr>
            </a:lvl6pPr>
            <a:lvl7pPr marL="3200400" lvl="6" indent="-317500">
              <a:lnSpc>
                <a:spcPct val="100000"/>
              </a:lnSpc>
              <a:spcBef>
                <a:spcPts val="0"/>
              </a:spcBef>
              <a:spcAft>
                <a:spcPts val="0"/>
              </a:spcAft>
              <a:buClr>
                <a:schemeClr val="dk1"/>
              </a:buClr>
              <a:buSzPts val="1400"/>
              <a:buFont typeface="Nanum Gothic Coding"/>
              <a:buChar char="●"/>
              <a:defRPr>
                <a:solidFill>
                  <a:schemeClr val="dk1"/>
                </a:solidFill>
                <a:latin typeface="Nanum Gothic Coding"/>
                <a:ea typeface="Nanum Gothic Coding"/>
                <a:cs typeface="Nanum Gothic Coding"/>
                <a:sym typeface="Nanum Gothic Coding"/>
              </a:defRPr>
            </a:lvl7pPr>
            <a:lvl8pPr marL="3657600" lvl="7" indent="-317500">
              <a:lnSpc>
                <a:spcPct val="100000"/>
              </a:lnSpc>
              <a:spcBef>
                <a:spcPts val="0"/>
              </a:spcBef>
              <a:spcAft>
                <a:spcPts val="0"/>
              </a:spcAft>
              <a:buClr>
                <a:schemeClr val="dk1"/>
              </a:buClr>
              <a:buSzPts val="1400"/>
              <a:buFont typeface="Nanum Gothic Coding"/>
              <a:buChar char="○"/>
              <a:defRPr>
                <a:solidFill>
                  <a:schemeClr val="dk1"/>
                </a:solidFill>
                <a:latin typeface="Nanum Gothic Coding"/>
                <a:ea typeface="Nanum Gothic Coding"/>
                <a:cs typeface="Nanum Gothic Coding"/>
                <a:sym typeface="Nanum Gothic Coding"/>
              </a:defRPr>
            </a:lvl8pPr>
            <a:lvl9pPr marL="4114800" lvl="8" indent="-317500">
              <a:lnSpc>
                <a:spcPct val="100000"/>
              </a:lnSpc>
              <a:spcBef>
                <a:spcPts val="0"/>
              </a:spcBef>
              <a:spcAft>
                <a:spcPts val="0"/>
              </a:spcAft>
              <a:buClr>
                <a:schemeClr val="dk1"/>
              </a:buClr>
              <a:buSzPts val="1400"/>
              <a:buFont typeface="Nanum Gothic Coding"/>
              <a:buChar char="■"/>
              <a:defRPr>
                <a:solidFill>
                  <a:schemeClr val="dk1"/>
                </a:solidFill>
                <a:latin typeface="Nanum Gothic Coding"/>
                <a:ea typeface="Nanum Gothic Coding"/>
                <a:cs typeface="Nanum Gothic Coding"/>
                <a:sym typeface="Nanum Gothic Coding"/>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4" r:id="rId5"/>
    <p:sldLayoutId id="2147483655" r:id="rId6"/>
    <p:sldLayoutId id="2147483656" r:id="rId7"/>
    <p:sldLayoutId id="2147483657" r:id="rId8"/>
    <p:sldLayoutId id="2147483658" r:id="rId9"/>
    <p:sldLayoutId id="2147483659" r:id="rId10"/>
    <p:sldLayoutId id="2147483662" r:id="rId11"/>
    <p:sldLayoutId id="2147483664" r:id="rId12"/>
    <p:sldLayoutId id="2147483667" r:id="rId13"/>
    <p:sldLayoutId id="2147483668" r:id="rId14"/>
    <p:sldLayoutId id="2147483675" r:id="rId15"/>
    <p:sldLayoutId id="2147483676" r:id="rId1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7" Type="http://schemas.microsoft.com/office/2007/relationships/hdphoto" Target="../media/hdphoto2.wdp"/><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8.png"/><Relationship Id="rId5" Type="http://schemas.microsoft.com/office/2007/relationships/hdphoto" Target="../media/hdphoto1.wdp"/><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slideLayout" Target="../slideLayouts/slideLayout11.xml"/><Relationship Id="rId1" Type="http://schemas.openxmlformats.org/officeDocument/2006/relationships/video" Target="https://www.youtube.com/embed/I7JkSz051pQ?feature=oembed"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hyperlink" Target="https://www.krausmuller.com.br/es/automatizacion-industrial-por-que-eso-es-importante-para-la-industria-de-hoy/" TargetMode="External"/><Relationship Id="rId2" Type="http://schemas.openxmlformats.org/officeDocument/2006/relationships/notesSlide" Target="../notesSlides/notesSlide11.xml"/><Relationship Id="rId1" Type="http://schemas.openxmlformats.org/officeDocument/2006/relationships/slideLayout" Target="../slideLayouts/slideLayout10.xml"/><Relationship Id="rId5" Type="http://schemas.openxmlformats.org/officeDocument/2006/relationships/hyperlink" Target="https://www.forbes.com.mx/por-que-mexico-le-falta-talento/" TargetMode="External"/><Relationship Id="rId4" Type="http://schemas.openxmlformats.org/officeDocument/2006/relationships/hyperlink" Target="https://www.scielo.org.mx/scielo.php?script=sci_arttext&amp;pid=S0301-70362018000400027" TargetMode="External"/></Relationships>
</file>

<file path=ppt/slides/_rels/slide17.xml.rels><?xml version="1.0" encoding="UTF-8" standalone="yes"?>
<Relationships xmlns="http://schemas.openxmlformats.org/package/2006/relationships"><Relationship Id="rId3" Type="http://schemas.openxmlformats.org/officeDocument/2006/relationships/hyperlink" Target="https://www.sinpermiso.info/textos/el-futuro-del-trabajo-3-la-automatizacion" TargetMode="External"/><Relationship Id="rId2" Type="http://schemas.openxmlformats.org/officeDocument/2006/relationships/hyperlink" Target="https://www.technologyreview.com/s/608220/trump-talk-aside-auto-manufacturing-and-automation-are-booming-in-mexico/" TargetMode="External"/><Relationship Id="rId1" Type="http://schemas.openxmlformats.org/officeDocument/2006/relationships/slideLayout" Target="../slideLayouts/slideLayout15.xml"/><Relationship Id="rId5" Type="http://schemas.openxmlformats.org/officeDocument/2006/relationships/hyperlink" Target="https://www.youtube.com/watch?v=I7JkSz051pQ" TargetMode="External"/><Relationship Id="rId4" Type="http://schemas.openxmlformats.org/officeDocument/2006/relationships/hyperlink" Target="https://www.a3mexico.com.mx/noticias/mexico-tierra-de-oportunidad-en-automatizacion"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2.png"/><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34"/>
          <p:cNvSpPr txBox="1">
            <a:spLocks noGrp="1"/>
          </p:cNvSpPr>
          <p:nvPr>
            <p:ph type="ctrTitle"/>
          </p:nvPr>
        </p:nvSpPr>
        <p:spPr>
          <a:xfrm>
            <a:off x="3365848" y="768500"/>
            <a:ext cx="5635255" cy="1690577"/>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MX" sz="4800" dirty="0"/>
              <a:t>El Desempleo en la Era de la Automatización Industrial.</a:t>
            </a:r>
            <a:endParaRPr sz="4800" dirty="0"/>
          </a:p>
        </p:txBody>
      </p:sp>
      <p:sp>
        <p:nvSpPr>
          <p:cNvPr id="182" name="Google Shape;182;p34"/>
          <p:cNvSpPr txBox="1">
            <a:spLocks noGrp="1"/>
          </p:cNvSpPr>
          <p:nvPr>
            <p:ph type="subTitle" idx="1"/>
          </p:nvPr>
        </p:nvSpPr>
        <p:spPr>
          <a:xfrm>
            <a:off x="2573079" y="125083"/>
            <a:ext cx="4546062" cy="83124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MX" dirty="0"/>
              <a:t>UNIVERSIDAD AUTÓNOMA DE NUEVO LEÓN</a:t>
            </a:r>
          </a:p>
          <a:p>
            <a:pPr marL="0" lvl="0" indent="0" algn="ctr" rtl="0">
              <a:spcBef>
                <a:spcPts val="0"/>
              </a:spcBef>
              <a:spcAft>
                <a:spcPts val="0"/>
              </a:spcAft>
              <a:buNone/>
            </a:pPr>
            <a:r>
              <a:rPr lang="es-MX" dirty="0"/>
              <a:t>FACULTAD DE INGENIERÍA MECÁNICA Y ELÉCTRICA</a:t>
            </a:r>
          </a:p>
          <a:p>
            <a:pPr marL="0" lvl="0" indent="0" algn="r" rtl="0">
              <a:spcBef>
                <a:spcPts val="0"/>
              </a:spcBef>
              <a:spcAft>
                <a:spcPts val="0"/>
              </a:spcAft>
              <a:buNone/>
            </a:pPr>
            <a:endParaRPr dirty="0"/>
          </a:p>
        </p:txBody>
      </p:sp>
      <p:pic>
        <p:nvPicPr>
          <p:cNvPr id="183" name="Google Shape;183;p34"/>
          <p:cNvPicPr preferRelativeResize="0"/>
          <p:nvPr/>
        </p:nvPicPr>
        <p:blipFill rotWithShape="1">
          <a:blip r:embed="rId3">
            <a:alphaModFix/>
          </a:blip>
          <a:srcRect r="60176"/>
          <a:stretch/>
        </p:blipFill>
        <p:spPr>
          <a:xfrm>
            <a:off x="-275629" y="69408"/>
            <a:ext cx="3641477" cy="5143500"/>
          </a:xfrm>
          <a:prstGeom prst="rect">
            <a:avLst/>
          </a:prstGeom>
          <a:noFill/>
          <a:ln>
            <a:noFill/>
          </a:ln>
        </p:spPr>
      </p:pic>
      <p:graphicFrame>
        <p:nvGraphicFramePr>
          <p:cNvPr id="9" name="Tabla 9">
            <a:extLst>
              <a:ext uri="{FF2B5EF4-FFF2-40B4-BE49-F238E27FC236}">
                <a16:creationId xmlns:a16="http://schemas.microsoft.com/office/drawing/2014/main" id="{D528811D-1FCA-16DC-180B-FA0336A77370}"/>
              </a:ext>
            </a:extLst>
          </p:cNvPr>
          <p:cNvGraphicFramePr>
            <a:graphicFrameLocks noGrp="1"/>
          </p:cNvGraphicFramePr>
          <p:nvPr>
            <p:extLst>
              <p:ext uri="{D42A27DB-BD31-4B8C-83A1-F6EECF244321}">
                <p14:modId xmlns:p14="http://schemas.microsoft.com/office/powerpoint/2010/main" val="3580732062"/>
              </p:ext>
            </p:extLst>
          </p:nvPr>
        </p:nvGraphicFramePr>
        <p:xfrm>
          <a:off x="3232298" y="2330009"/>
          <a:ext cx="5635255" cy="2446670"/>
        </p:xfrm>
        <a:graphic>
          <a:graphicData uri="http://schemas.openxmlformats.org/drawingml/2006/table">
            <a:tbl>
              <a:tblPr firstRow="1" bandRow="1">
                <a:tableStyleId>{3B4B98B0-60AC-42C2-AFA5-B58CD77FA1E5}</a:tableStyleId>
              </a:tblPr>
              <a:tblGrid>
                <a:gridCol w="3854946">
                  <a:extLst>
                    <a:ext uri="{9D8B030D-6E8A-4147-A177-3AD203B41FA5}">
                      <a16:colId xmlns:a16="http://schemas.microsoft.com/office/drawing/2014/main" val="153467728"/>
                    </a:ext>
                  </a:extLst>
                </a:gridCol>
                <a:gridCol w="940407">
                  <a:extLst>
                    <a:ext uri="{9D8B030D-6E8A-4147-A177-3AD203B41FA5}">
                      <a16:colId xmlns:a16="http://schemas.microsoft.com/office/drawing/2014/main" val="2250553645"/>
                    </a:ext>
                  </a:extLst>
                </a:gridCol>
                <a:gridCol w="839902">
                  <a:extLst>
                    <a:ext uri="{9D8B030D-6E8A-4147-A177-3AD203B41FA5}">
                      <a16:colId xmlns:a16="http://schemas.microsoft.com/office/drawing/2014/main" val="1812522404"/>
                    </a:ext>
                  </a:extLst>
                </a:gridCol>
              </a:tblGrid>
              <a:tr h="244667">
                <a:tc>
                  <a:txBody>
                    <a:bodyPr/>
                    <a:lstStyle/>
                    <a:p>
                      <a:pPr algn="ctr">
                        <a:lnSpc>
                          <a:spcPct val="107000"/>
                        </a:lnSpc>
                        <a:spcAft>
                          <a:spcPts val="800"/>
                        </a:spcAft>
                      </a:pPr>
                      <a:r>
                        <a:rPr lang="es-MX" sz="1400" b="1" kern="100" dirty="0">
                          <a:solidFill>
                            <a:sysClr val="windowText" lastClr="000000"/>
                          </a:solidFill>
                          <a:effectLst/>
                        </a:rPr>
                        <a:t>Nombre</a:t>
                      </a:r>
                      <a:endParaRPr lang="es-MX" sz="1400" kern="100" dirty="0">
                        <a:solidFill>
                          <a:sysClr val="windowText" lastClr="000000"/>
                        </a:solidFill>
                        <a:effectLst/>
                        <a:latin typeface="+mj-lt"/>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s-MX" sz="1400" b="1" kern="100">
                          <a:solidFill>
                            <a:sysClr val="windowText" lastClr="000000"/>
                          </a:solidFill>
                          <a:effectLst/>
                        </a:rPr>
                        <a:t>Matrícula</a:t>
                      </a:r>
                      <a:endParaRPr lang="es-MX" sz="1400" kern="100">
                        <a:solidFill>
                          <a:sysClr val="windowText" lastClr="000000"/>
                        </a:solidFill>
                        <a:effectLst/>
                        <a:latin typeface="+mj-lt"/>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800"/>
                        </a:spcAft>
                      </a:pPr>
                      <a:r>
                        <a:rPr lang="es-MX" sz="1400" b="1" kern="100" dirty="0">
                          <a:solidFill>
                            <a:sysClr val="windowText" lastClr="000000"/>
                          </a:solidFill>
                          <a:effectLst/>
                        </a:rPr>
                        <a:t>Carrera</a:t>
                      </a:r>
                      <a:endParaRPr lang="es-MX" sz="1400" kern="100" dirty="0">
                        <a:solidFill>
                          <a:sysClr val="windowText" lastClr="000000"/>
                        </a:solidFill>
                        <a:effectLst/>
                        <a:latin typeface="+mj-lt"/>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3755753202"/>
                  </a:ext>
                </a:extLst>
              </a:tr>
              <a:tr h="244667">
                <a:tc>
                  <a:txBody>
                    <a:bodyPr/>
                    <a:lstStyle/>
                    <a:p>
                      <a:pPr>
                        <a:lnSpc>
                          <a:spcPct val="115000"/>
                        </a:lnSpc>
                        <a:spcAft>
                          <a:spcPts val="800"/>
                        </a:spcAft>
                      </a:pPr>
                      <a:r>
                        <a:rPr lang="en-US" sz="1400" kern="100" dirty="0">
                          <a:solidFill>
                            <a:sysClr val="windowText" lastClr="000000"/>
                          </a:solidFill>
                          <a:effectLst/>
                        </a:rPr>
                        <a:t>Andrea Mychelle Ordaz Mireles</a:t>
                      </a:r>
                      <a:endParaRPr lang="es-MX" sz="1400" kern="100" dirty="0">
                        <a:solidFill>
                          <a:sysClr val="windowText" lastClr="000000"/>
                        </a:solidFill>
                        <a:effectLst/>
                        <a:latin typeface="+mj-lt"/>
                        <a:ea typeface="Calibri" panose="020F0502020204030204" pitchFamily="34" charset="0"/>
                        <a:cs typeface="Arial" panose="020B0604020202020204" pitchFamily="34" charset="0"/>
                      </a:endParaRPr>
                    </a:p>
                  </a:txBody>
                  <a:tcPr marL="68580" marR="68580" marT="0" marB="0" anchor="ctr"/>
                </a:tc>
                <a:tc>
                  <a:txBody>
                    <a:bodyPr/>
                    <a:lstStyle/>
                    <a:p>
                      <a:pPr>
                        <a:lnSpc>
                          <a:spcPct val="115000"/>
                        </a:lnSpc>
                        <a:spcAft>
                          <a:spcPts val="800"/>
                        </a:spcAft>
                      </a:pPr>
                      <a:r>
                        <a:rPr lang="es-MX" sz="1400" kern="100">
                          <a:solidFill>
                            <a:sysClr val="windowText" lastClr="000000"/>
                          </a:solidFill>
                          <a:effectLst/>
                        </a:rPr>
                        <a:t>2110575</a:t>
                      </a:r>
                      <a:endParaRPr lang="es-MX" sz="1400" kern="100">
                        <a:solidFill>
                          <a:sysClr val="windowText" lastClr="000000"/>
                        </a:solidFill>
                        <a:effectLst/>
                        <a:latin typeface="+mj-lt"/>
                        <a:ea typeface="Calibri" panose="020F0502020204030204" pitchFamily="34" charset="0"/>
                        <a:cs typeface="Arial" panose="020B0604020202020204" pitchFamily="34" charset="0"/>
                      </a:endParaRPr>
                    </a:p>
                  </a:txBody>
                  <a:tcPr marL="68580" marR="68580" marT="0" marB="0" anchor="ctr"/>
                </a:tc>
                <a:tc>
                  <a:txBody>
                    <a:bodyPr/>
                    <a:lstStyle/>
                    <a:p>
                      <a:pPr>
                        <a:lnSpc>
                          <a:spcPct val="115000"/>
                        </a:lnSpc>
                        <a:spcAft>
                          <a:spcPts val="800"/>
                        </a:spcAft>
                      </a:pPr>
                      <a:r>
                        <a:rPr lang="en-US" sz="1400" kern="100">
                          <a:solidFill>
                            <a:sysClr val="windowText" lastClr="000000"/>
                          </a:solidFill>
                          <a:effectLst/>
                        </a:rPr>
                        <a:t>IMC</a:t>
                      </a:r>
                      <a:endParaRPr lang="es-MX" sz="1400" kern="100">
                        <a:solidFill>
                          <a:sysClr val="windowText" lastClr="000000"/>
                        </a:solidFill>
                        <a:effectLst/>
                        <a:latin typeface="+mj-lt"/>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2095556801"/>
                  </a:ext>
                </a:extLst>
              </a:tr>
              <a:tr h="244667">
                <a:tc>
                  <a:txBody>
                    <a:bodyPr/>
                    <a:lstStyle/>
                    <a:p>
                      <a:pPr>
                        <a:lnSpc>
                          <a:spcPct val="115000"/>
                        </a:lnSpc>
                        <a:spcAft>
                          <a:spcPts val="800"/>
                        </a:spcAft>
                      </a:pPr>
                      <a:r>
                        <a:rPr lang="es-MX" sz="1400" kern="100" dirty="0">
                          <a:solidFill>
                            <a:sysClr val="windowText" lastClr="000000"/>
                          </a:solidFill>
                          <a:effectLst/>
                        </a:rPr>
                        <a:t>Angela Sofia Torres Morin</a:t>
                      </a:r>
                      <a:endParaRPr lang="es-MX" sz="1400" kern="100" dirty="0">
                        <a:solidFill>
                          <a:sysClr val="windowText" lastClr="000000"/>
                        </a:solidFill>
                        <a:effectLst/>
                        <a:latin typeface="+mj-lt"/>
                        <a:ea typeface="Calibri" panose="020F0502020204030204" pitchFamily="34" charset="0"/>
                        <a:cs typeface="Arial" panose="020B0604020202020204" pitchFamily="34" charset="0"/>
                      </a:endParaRPr>
                    </a:p>
                  </a:txBody>
                  <a:tcPr marL="68580" marR="68580" marT="0" marB="0" anchor="ctr"/>
                </a:tc>
                <a:tc>
                  <a:txBody>
                    <a:bodyPr/>
                    <a:lstStyle/>
                    <a:p>
                      <a:pPr>
                        <a:lnSpc>
                          <a:spcPct val="115000"/>
                        </a:lnSpc>
                        <a:spcAft>
                          <a:spcPts val="800"/>
                        </a:spcAft>
                      </a:pPr>
                      <a:r>
                        <a:rPr lang="es-MX" sz="1400" kern="100">
                          <a:solidFill>
                            <a:sysClr val="windowText" lastClr="000000"/>
                          </a:solidFill>
                          <a:effectLst/>
                        </a:rPr>
                        <a:t>2114362</a:t>
                      </a:r>
                      <a:endParaRPr lang="es-MX" sz="1400" kern="100">
                        <a:solidFill>
                          <a:sysClr val="windowText" lastClr="000000"/>
                        </a:solidFill>
                        <a:effectLst/>
                        <a:latin typeface="+mj-lt"/>
                        <a:ea typeface="Calibri" panose="020F0502020204030204" pitchFamily="34" charset="0"/>
                        <a:cs typeface="Arial" panose="020B0604020202020204" pitchFamily="34" charset="0"/>
                      </a:endParaRPr>
                    </a:p>
                  </a:txBody>
                  <a:tcPr marL="68580" marR="68580" marT="0" marB="0" anchor="ctr"/>
                </a:tc>
                <a:tc>
                  <a:txBody>
                    <a:bodyPr/>
                    <a:lstStyle/>
                    <a:p>
                      <a:pPr>
                        <a:lnSpc>
                          <a:spcPct val="115000"/>
                        </a:lnSpc>
                        <a:spcAft>
                          <a:spcPts val="800"/>
                        </a:spcAft>
                      </a:pPr>
                      <a:r>
                        <a:rPr lang="es-MX" sz="1400" kern="100">
                          <a:solidFill>
                            <a:sysClr val="windowText" lastClr="000000"/>
                          </a:solidFill>
                          <a:effectLst/>
                        </a:rPr>
                        <a:t>IMC</a:t>
                      </a:r>
                      <a:endParaRPr lang="es-MX" sz="1400" kern="100">
                        <a:solidFill>
                          <a:sysClr val="windowText" lastClr="000000"/>
                        </a:solidFill>
                        <a:effectLst/>
                        <a:latin typeface="+mj-lt"/>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1912179756"/>
                  </a:ext>
                </a:extLst>
              </a:tr>
              <a:tr h="244667">
                <a:tc>
                  <a:txBody>
                    <a:bodyPr/>
                    <a:lstStyle/>
                    <a:p>
                      <a:pPr>
                        <a:lnSpc>
                          <a:spcPct val="115000"/>
                        </a:lnSpc>
                        <a:spcAft>
                          <a:spcPts val="800"/>
                        </a:spcAft>
                      </a:pPr>
                      <a:r>
                        <a:rPr lang="es-MX" sz="1400" kern="100">
                          <a:solidFill>
                            <a:sysClr val="windowText" lastClr="000000"/>
                          </a:solidFill>
                          <a:effectLst/>
                        </a:rPr>
                        <a:t>Bryant Francisco Alexander Ayala Aguilar</a:t>
                      </a:r>
                      <a:endParaRPr lang="es-MX" sz="1400" kern="100">
                        <a:solidFill>
                          <a:sysClr val="windowText" lastClr="000000"/>
                        </a:solidFill>
                        <a:effectLst/>
                        <a:latin typeface="+mj-lt"/>
                        <a:ea typeface="Calibri" panose="020F0502020204030204" pitchFamily="34" charset="0"/>
                        <a:cs typeface="Arial" panose="020B0604020202020204" pitchFamily="34" charset="0"/>
                      </a:endParaRPr>
                    </a:p>
                  </a:txBody>
                  <a:tcPr marL="68580" marR="68580" marT="0" marB="0" anchor="ctr"/>
                </a:tc>
                <a:tc>
                  <a:txBody>
                    <a:bodyPr/>
                    <a:lstStyle/>
                    <a:p>
                      <a:pPr>
                        <a:lnSpc>
                          <a:spcPct val="115000"/>
                        </a:lnSpc>
                        <a:spcAft>
                          <a:spcPts val="800"/>
                        </a:spcAft>
                      </a:pPr>
                      <a:r>
                        <a:rPr lang="es-MX" sz="1400" kern="100">
                          <a:solidFill>
                            <a:sysClr val="windowText" lastClr="000000"/>
                          </a:solidFill>
                          <a:effectLst/>
                        </a:rPr>
                        <a:t>2177875</a:t>
                      </a:r>
                      <a:endParaRPr lang="es-MX" sz="1400" kern="100">
                        <a:solidFill>
                          <a:sysClr val="windowText" lastClr="000000"/>
                        </a:solidFill>
                        <a:effectLst/>
                        <a:latin typeface="+mj-lt"/>
                        <a:ea typeface="Calibri" panose="020F0502020204030204" pitchFamily="34" charset="0"/>
                        <a:cs typeface="Arial" panose="020B0604020202020204" pitchFamily="34" charset="0"/>
                      </a:endParaRPr>
                    </a:p>
                  </a:txBody>
                  <a:tcPr marL="68580" marR="68580" marT="0" marB="0" anchor="ctr"/>
                </a:tc>
                <a:tc>
                  <a:txBody>
                    <a:bodyPr/>
                    <a:lstStyle/>
                    <a:p>
                      <a:pPr>
                        <a:lnSpc>
                          <a:spcPct val="115000"/>
                        </a:lnSpc>
                        <a:spcAft>
                          <a:spcPts val="800"/>
                        </a:spcAft>
                      </a:pPr>
                      <a:r>
                        <a:rPr lang="es-MX" sz="1400" kern="100">
                          <a:solidFill>
                            <a:sysClr val="windowText" lastClr="000000"/>
                          </a:solidFill>
                          <a:effectLst/>
                        </a:rPr>
                        <a:t>IME</a:t>
                      </a:r>
                      <a:endParaRPr lang="es-MX" sz="1400" kern="100">
                        <a:solidFill>
                          <a:sysClr val="windowText" lastClr="000000"/>
                        </a:solidFill>
                        <a:effectLst/>
                        <a:latin typeface="+mj-lt"/>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967082676"/>
                  </a:ext>
                </a:extLst>
              </a:tr>
              <a:tr h="244667">
                <a:tc>
                  <a:txBody>
                    <a:bodyPr/>
                    <a:lstStyle/>
                    <a:p>
                      <a:pPr>
                        <a:lnSpc>
                          <a:spcPct val="115000"/>
                        </a:lnSpc>
                        <a:spcAft>
                          <a:spcPts val="800"/>
                        </a:spcAft>
                      </a:pPr>
                      <a:r>
                        <a:rPr lang="es-MX" sz="1400" kern="100">
                          <a:solidFill>
                            <a:sysClr val="windowText" lastClr="000000"/>
                          </a:solidFill>
                          <a:effectLst/>
                        </a:rPr>
                        <a:t>Gael García Vázquez</a:t>
                      </a:r>
                      <a:endParaRPr lang="es-MX" sz="1400" kern="100">
                        <a:solidFill>
                          <a:sysClr val="windowText" lastClr="000000"/>
                        </a:solidFill>
                        <a:effectLst/>
                        <a:latin typeface="+mj-lt"/>
                        <a:ea typeface="Calibri" panose="020F0502020204030204" pitchFamily="34" charset="0"/>
                        <a:cs typeface="Arial" panose="020B0604020202020204" pitchFamily="34" charset="0"/>
                      </a:endParaRPr>
                    </a:p>
                  </a:txBody>
                  <a:tcPr marL="68580" marR="68580" marT="0" marB="0" anchor="ctr"/>
                </a:tc>
                <a:tc>
                  <a:txBody>
                    <a:bodyPr/>
                    <a:lstStyle/>
                    <a:p>
                      <a:pPr>
                        <a:lnSpc>
                          <a:spcPct val="115000"/>
                        </a:lnSpc>
                        <a:spcAft>
                          <a:spcPts val="800"/>
                        </a:spcAft>
                      </a:pPr>
                      <a:r>
                        <a:rPr lang="es-MX" sz="1400" kern="100">
                          <a:solidFill>
                            <a:sysClr val="windowText" lastClr="000000"/>
                          </a:solidFill>
                          <a:effectLst/>
                        </a:rPr>
                        <a:t>2094751</a:t>
                      </a:r>
                      <a:endParaRPr lang="es-MX" sz="1400" kern="100">
                        <a:solidFill>
                          <a:sysClr val="windowText" lastClr="000000"/>
                        </a:solidFill>
                        <a:effectLst/>
                        <a:latin typeface="+mj-lt"/>
                        <a:ea typeface="Calibri" panose="020F0502020204030204" pitchFamily="34" charset="0"/>
                        <a:cs typeface="Arial" panose="020B0604020202020204" pitchFamily="34" charset="0"/>
                      </a:endParaRPr>
                    </a:p>
                  </a:txBody>
                  <a:tcPr marL="68580" marR="68580" marT="0" marB="0" anchor="ctr"/>
                </a:tc>
                <a:tc>
                  <a:txBody>
                    <a:bodyPr/>
                    <a:lstStyle/>
                    <a:p>
                      <a:pPr>
                        <a:lnSpc>
                          <a:spcPct val="115000"/>
                        </a:lnSpc>
                        <a:spcAft>
                          <a:spcPts val="800"/>
                        </a:spcAft>
                      </a:pPr>
                      <a:r>
                        <a:rPr lang="es-MX" sz="1400" kern="100">
                          <a:solidFill>
                            <a:sysClr val="windowText" lastClr="000000"/>
                          </a:solidFill>
                          <a:effectLst/>
                        </a:rPr>
                        <a:t>IME</a:t>
                      </a:r>
                      <a:endParaRPr lang="es-MX" sz="1400" kern="100">
                        <a:solidFill>
                          <a:sysClr val="windowText" lastClr="000000"/>
                        </a:solidFill>
                        <a:effectLst/>
                        <a:latin typeface="+mj-lt"/>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3188173048"/>
                  </a:ext>
                </a:extLst>
              </a:tr>
              <a:tr h="244667">
                <a:tc>
                  <a:txBody>
                    <a:bodyPr/>
                    <a:lstStyle/>
                    <a:p>
                      <a:pPr>
                        <a:lnSpc>
                          <a:spcPct val="115000"/>
                        </a:lnSpc>
                        <a:spcAft>
                          <a:spcPts val="800"/>
                        </a:spcAft>
                      </a:pPr>
                      <a:r>
                        <a:rPr lang="es-MX" sz="1400" kern="100">
                          <a:solidFill>
                            <a:sysClr val="windowText" lastClr="000000"/>
                          </a:solidFill>
                          <a:effectLst/>
                        </a:rPr>
                        <a:t>Helios Ordóñez Zurita</a:t>
                      </a:r>
                      <a:endParaRPr lang="es-MX" sz="1400" kern="100">
                        <a:solidFill>
                          <a:sysClr val="windowText" lastClr="000000"/>
                        </a:solidFill>
                        <a:effectLst/>
                        <a:latin typeface="+mj-lt"/>
                        <a:ea typeface="Calibri" panose="020F0502020204030204" pitchFamily="34" charset="0"/>
                        <a:cs typeface="Arial" panose="020B0604020202020204" pitchFamily="34" charset="0"/>
                      </a:endParaRPr>
                    </a:p>
                  </a:txBody>
                  <a:tcPr marL="68580" marR="68580" marT="0" marB="0" anchor="ctr"/>
                </a:tc>
                <a:tc>
                  <a:txBody>
                    <a:bodyPr/>
                    <a:lstStyle/>
                    <a:p>
                      <a:pPr>
                        <a:lnSpc>
                          <a:spcPct val="115000"/>
                        </a:lnSpc>
                        <a:spcAft>
                          <a:spcPts val="800"/>
                        </a:spcAft>
                      </a:pPr>
                      <a:r>
                        <a:rPr lang="es-MX" sz="1400" kern="100">
                          <a:solidFill>
                            <a:sysClr val="windowText" lastClr="000000"/>
                          </a:solidFill>
                          <a:effectLst/>
                        </a:rPr>
                        <a:t>2177735</a:t>
                      </a:r>
                      <a:endParaRPr lang="es-MX" sz="1400" kern="100">
                        <a:solidFill>
                          <a:sysClr val="windowText" lastClr="000000"/>
                        </a:solidFill>
                        <a:effectLst/>
                        <a:latin typeface="+mj-lt"/>
                        <a:ea typeface="Calibri" panose="020F0502020204030204" pitchFamily="34" charset="0"/>
                        <a:cs typeface="Arial" panose="020B0604020202020204" pitchFamily="34" charset="0"/>
                      </a:endParaRPr>
                    </a:p>
                  </a:txBody>
                  <a:tcPr marL="68580" marR="68580" marT="0" marB="0" anchor="ctr"/>
                </a:tc>
                <a:tc>
                  <a:txBody>
                    <a:bodyPr/>
                    <a:lstStyle/>
                    <a:p>
                      <a:pPr>
                        <a:lnSpc>
                          <a:spcPct val="115000"/>
                        </a:lnSpc>
                        <a:spcAft>
                          <a:spcPts val="800"/>
                        </a:spcAft>
                      </a:pPr>
                      <a:r>
                        <a:rPr lang="es-MX" sz="1400" kern="100">
                          <a:solidFill>
                            <a:sysClr val="windowText" lastClr="000000"/>
                          </a:solidFill>
                          <a:effectLst/>
                        </a:rPr>
                        <a:t>IME</a:t>
                      </a:r>
                      <a:endParaRPr lang="es-MX" sz="1400" kern="100">
                        <a:solidFill>
                          <a:sysClr val="windowText" lastClr="000000"/>
                        </a:solidFill>
                        <a:effectLst/>
                        <a:latin typeface="+mj-lt"/>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1029002219"/>
                  </a:ext>
                </a:extLst>
              </a:tr>
              <a:tr h="244667">
                <a:tc>
                  <a:txBody>
                    <a:bodyPr/>
                    <a:lstStyle/>
                    <a:p>
                      <a:pPr>
                        <a:lnSpc>
                          <a:spcPct val="115000"/>
                        </a:lnSpc>
                        <a:spcAft>
                          <a:spcPts val="800"/>
                        </a:spcAft>
                      </a:pPr>
                      <a:r>
                        <a:rPr lang="es-MX" sz="1400" kern="100">
                          <a:solidFill>
                            <a:sysClr val="windowText" lastClr="000000"/>
                          </a:solidFill>
                          <a:effectLst/>
                        </a:rPr>
                        <a:t>Jorge Adrián Rodríguez González</a:t>
                      </a:r>
                      <a:endParaRPr lang="es-MX" sz="1400" kern="100">
                        <a:solidFill>
                          <a:sysClr val="windowText" lastClr="000000"/>
                        </a:solidFill>
                        <a:effectLst/>
                        <a:latin typeface="+mj-lt"/>
                        <a:ea typeface="Calibri" panose="020F0502020204030204" pitchFamily="34" charset="0"/>
                        <a:cs typeface="Arial" panose="020B0604020202020204" pitchFamily="34" charset="0"/>
                      </a:endParaRPr>
                    </a:p>
                  </a:txBody>
                  <a:tcPr marL="68580" marR="68580" marT="0" marB="0" anchor="ctr"/>
                </a:tc>
                <a:tc>
                  <a:txBody>
                    <a:bodyPr/>
                    <a:lstStyle/>
                    <a:p>
                      <a:pPr>
                        <a:lnSpc>
                          <a:spcPct val="115000"/>
                        </a:lnSpc>
                        <a:spcAft>
                          <a:spcPts val="800"/>
                        </a:spcAft>
                      </a:pPr>
                      <a:r>
                        <a:rPr lang="es-MX" sz="1400" kern="100">
                          <a:solidFill>
                            <a:sysClr val="windowText" lastClr="000000"/>
                          </a:solidFill>
                          <a:effectLst/>
                        </a:rPr>
                        <a:t>2106708</a:t>
                      </a:r>
                      <a:endParaRPr lang="es-MX" sz="1400" kern="100">
                        <a:solidFill>
                          <a:sysClr val="windowText" lastClr="000000"/>
                        </a:solidFill>
                        <a:effectLst/>
                        <a:latin typeface="+mj-lt"/>
                        <a:ea typeface="Calibri" panose="020F0502020204030204" pitchFamily="34" charset="0"/>
                        <a:cs typeface="Arial" panose="020B0604020202020204" pitchFamily="34" charset="0"/>
                      </a:endParaRPr>
                    </a:p>
                  </a:txBody>
                  <a:tcPr marL="68580" marR="68580" marT="0" marB="0" anchor="ctr"/>
                </a:tc>
                <a:tc>
                  <a:txBody>
                    <a:bodyPr/>
                    <a:lstStyle/>
                    <a:p>
                      <a:pPr>
                        <a:lnSpc>
                          <a:spcPct val="115000"/>
                        </a:lnSpc>
                        <a:spcAft>
                          <a:spcPts val="800"/>
                        </a:spcAft>
                      </a:pPr>
                      <a:r>
                        <a:rPr lang="es-MX" sz="1400" kern="100">
                          <a:solidFill>
                            <a:sysClr val="windowText" lastClr="000000"/>
                          </a:solidFill>
                          <a:effectLst/>
                        </a:rPr>
                        <a:t>IMC</a:t>
                      </a:r>
                      <a:endParaRPr lang="es-MX" sz="1400" kern="100">
                        <a:solidFill>
                          <a:sysClr val="windowText" lastClr="000000"/>
                        </a:solidFill>
                        <a:effectLst/>
                        <a:latin typeface="+mj-lt"/>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3962918863"/>
                  </a:ext>
                </a:extLst>
              </a:tr>
              <a:tr h="244667">
                <a:tc>
                  <a:txBody>
                    <a:bodyPr/>
                    <a:lstStyle/>
                    <a:p>
                      <a:pPr>
                        <a:lnSpc>
                          <a:spcPct val="115000"/>
                        </a:lnSpc>
                        <a:spcAft>
                          <a:spcPts val="800"/>
                        </a:spcAft>
                      </a:pPr>
                      <a:r>
                        <a:rPr lang="es-MX" sz="1400" kern="100">
                          <a:solidFill>
                            <a:sysClr val="windowText" lastClr="000000"/>
                          </a:solidFill>
                          <a:effectLst/>
                        </a:rPr>
                        <a:t>Jorge Emilio Olguín Contreras</a:t>
                      </a:r>
                      <a:endParaRPr lang="es-MX" sz="1400" kern="100">
                        <a:solidFill>
                          <a:sysClr val="windowText" lastClr="000000"/>
                        </a:solidFill>
                        <a:effectLst/>
                        <a:latin typeface="+mj-lt"/>
                        <a:ea typeface="Calibri" panose="020F0502020204030204" pitchFamily="34" charset="0"/>
                        <a:cs typeface="Arial" panose="020B0604020202020204" pitchFamily="34" charset="0"/>
                      </a:endParaRPr>
                    </a:p>
                  </a:txBody>
                  <a:tcPr marL="68580" marR="68580" marT="0" marB="0" anchor="ctr"/>
                </a:tc>
                <a:tc>
                  <a:txBody>
                    <a:bodyPr/>
                    <a:lstStyle/>
                    <a:p>
                      <a:pPr>
                        <a:lnSpc>
                          <a:spcPct val="115000"/>
                        </a:lnSpc>
                        <a:spcAft>
                          <a:spcPts val="800"/>
                        </a:spcAft>
                      </a:pPr>
                      <a:r>
                        <a:rPr lang="es-MX" sz="1400" kern="100">
                          <a:solidFill>
                            <a:sysClr val="windowText" lastClr="000000"/>
                          </a:solidFill>
                          <a:effectLst/>
                        </a:rPr>
                        <a:t>2106803</a:t>
                      </a:r>
                      <a:endParaRPr lang="es-MX" sz="1400" kern="100">
                        <a:solidFill>
                          <a:sysClr val="windowText" lastClr="000000"/>
                        </a:solidFill>
                        <a:effectLst/>
                        <a:latin typeface="+mj-lt"/>
                        <a:ea typeface="Calibri" panose="020F0502020204030204" pitchFamily="34" charset="0"/>
                        <a:cs typeface="Arial" panose="020B0604020202020204" pitchFamily="34" charset="0"/>
                      </a:endParaRPr>
                    </a:p>
                  </a:txBody>
                  <a:tcPr marL="68580" marR="68580" marT="0" marB="0" anchor="ctr"/>
                </a:tc>
                <a:tc>
                  <a:txBody>
                    <a:bodyPr/>
                    <a:lstStyle/>
                    <a:p>
                      <a:pPr>
                        <a:lnSpc>
                          <a:spcPct val="115000"/>
                        </a:lnSpc>
                        <a:spcAft>
                          <a:spcPts val="800"/>
                        </a:spcAft>
                      </a:pPr>
                      <a:r>
                        <a:rPr lang="es-MX" sz="1400" kern="100" dirty="0">
                          <a:solidFill>
                            <a:sysClr val="windowText" lastClr="000000"/>
                          </a:solidFill>
                          <a:effectLst/>
                        </a:rPr>
                        <a:t>IMC</a:t>
                      </a:r>
                      <a:endParaRPr lang="es-MX" sz="1400" kern="100" dirty="0">
                        <a:solidFill>
                          <a:sysClr val="windowText" lastClr="000000"/>
                        </a:solidFill>
                        <a:effectLst/>
                        <a:latin typeface="+mj-lt"/>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4226761174"/>
                  </a:ext>
                </a:extLst>
              </a:tr>
              <a:tr h="244667">
                <a:tc>
                  <a:txBody>
                    <a:bodyPr/>
                    <a:lstStyle/>
                    <a:p>
                      <a:pPr>
                        <a:lnSpc>
                          <a:spcPct val="115000"/>
                        </a:lnSpc>
                        <a:spcAft>
                          <a:spcPts val="800"/>
                        </a:spcAft>
                      </a:pPr>
                      <a:r>
                        <a:rPr lang="es-MX" sz="1400" kern="100">
                          <a:solidFill>
                            <a:sysClr val="windowText" lastClr="000000"/>
                          </a:solidFill>
                          <a:effectLst/>
                        </a:rPr>
                        <a:t>Karina Abigail Rodríguez Salinas</a:t>
                      </a:r>
                      <a:endParaRPr lang="es-MX" sz="1400" kern="100">
                        <a:solidFill>
                          <a:sysClr val="windowText" lastClr="000000"/>
                        </a:solidFill>
                        <a:effectLst/>
                        <a:latin typeface="+mj-lt"/>
                        <a:ea typeface="Calibri" panose="020F0502020204030204" pitchFamily="34" charset="0"/>
                        <a:cs typeface="Arial" panose="020B0604020202020204" pitchFamily="34" charset="0"/>
                      </a:endParaRPr>
                    </a:p>
                  </a:txBody>
                  <a:tcPr marL="68580" marR="68580" marT="0" marB="0" anchor="ctr"/>
                </a:tc>
                <a:tc>
                  <a:txBody>
                    <a:bodyPr/>
                    <a:lstStyle/>
                    <a:p>
                      <a:pPr>
                        <a:lnSpc>
                          <a:spcPct val="115000"/>
                        </a:lnSpc>
                        <a:spcAft>
                          <a:spcPts val="800"/>
                        </a:spcAft>
                      </a:pPr>
                      <a:r>
                        <a:rPr lang="es-MX" sz="1400" kern="100">
                          <a:solidFill>
                            <a:sysClr val="windowText" lastClr="000000"/>
                          </a:solidFill>
                          <a:effectLst/>
                        </a:rPr>
                        <a:t>1999782</a:t>
                      </a:r>
                      <a:endParaRPr lang="es-MX" sz="1400" kern="100">
                        <a:solidFill>
                          <a:sysClr val="windowText" lastClr="000000"/>
                        </a:solidFill>
                        <a:effectLst/>
                        <a:latin typeface="+mj-lt"/>
                        <a:ea typeface="Calibri" panose="020F0502020204030204" pitchFamily="34" charset="0"/>
                        <a:cs typeface="Arial" panose="020B0604020202020204" pitchFamily="34" charset="0"/>
                      </a:endParaRPr>
                    </a:p>
                  </a:txBody>
                  <a:tcPr marL="68580" marR="68580" marT="0" marB="0" anchor="ctr"/>
                </a:tc>
                <a:tc>
                  <a:txBody>
                    <a:bodyPr/>
                    <a:lstStyle/>
                    <a:p>
                      <a:pPr>
                        <a:lnSpc>
                          <a:spcPct val="115000"/>
                        </a:lnSpc>
                        <a:spcAft>
                          <a:spcPts val="800"/>
                        </a:spcAft>
                      </a:pPr>
                      <a:r>
                        <a:rPr lang="es-MX" sz="1400" kern="100">
                          <a:solidFill>
                            <a:sysClr val="windowText" lastClr="000000"/>
                          </a:solidFill>
                          <a:effectLst/>
                        </a:rPr>
                        <a:t>IMTC</a:t>
                      </a:r>
                      <a:endParaRPr lang="es-MX" sz="1400" kern="100">
                        <a:solidFill>
                          <a:sysClr val="windowText" lastClr="000000"/>
                        </a:solidFill>
                        <a:effectLst/>
                        <a:latin typeface="+mj-lt"/>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1892643229"/>
                  </a:ext>
                </a:extLst>
              </a:tr>
              <a:tr h="244667">
                <a:tc>
                  <a:txBody>
                    <a:bodyPr/>
                    <a:lstStyle/>
                    <a:p>
                      <a:pPr>
                        <a:lnSpc>
                          <a:spcPct val="115000"/>
                        </a:lnSpc>
                        <a:spcAft>
                          <a:spcPts val="800"/>
                        </a:spcAft>
                      </a:pPr>
                      <a:r>
                        <a:rPr lang="es-MX" sz="1400" kern="100">
                          <a:solidFill>
                            <a:sysClr val="windowText" lastClr="000000"/>
                          </a:solidFill>
                          <a:effectLst/>
                        </a:rPr>
                        <a:t>Marcelo Barus Alcocer Zavala</a:t>
                      </a:r>
                      <a:endParaRPr lang="es-MX" sz="1400" kern="100">
                        <a:solidFill>
                          <a:sysClr val="windowText" lastClr="000000"/>
                        </a:solidFill>
                        <a:effectLst/>
                        <a:latin typeface="+mj-lt"/>
                        <a:ea typeface="Calibri" panose="020F0502020204030204" pitchFamily="34" charset="0"/>
                        <a:cs typeface="Arial" panose="020B0604020202020204" pitchFamily="34" charset="0"/>
                      </a:endParaRPr>
                    </a:p>
                  </a:txBody>
                  <a:tcPr marL="68580" marR="68580" marT="0" marB="0" anchor="ctr"/>
                </a:tc>
                <a:tc>
                  <a:txBody>
                    <a:bodyPr/>
                    <a:lstStyle/>
                    <a:p>
                      <a:pPr>
                        <a:lnSpc>
                          <a:spcPct val="115000"/>
                        </a:lnSpc>
                        <a:spcAft>
                          <a:spcPts val="800"/>
                        </a:spcAft>
                      </a:pPr>
                      <a:r>
                        <a:rPr lang="es-MX" sz="1400" kern="100">
                          <a:solidFill>
                            <a:sysClr val="windowText" lastClr="000000"/>
                          </a:solidFill>
                          <a:effectLst/>
                        </a:rPr>
                        <a:t>2088098</a:t>
                      </a:r>
                      <a:endParaRPr lang="es-MX" sz="1400" kern="100">
                        <a:solidFill>
                          <a:sysClr val="windowText" lastClr="000000"/>
                        </a:solidFill>
                        <a:effectLst/>
                        <a:latin typeface="+mj-lt"/>
                        <a:ea typeface="Calibri" panose="020F0502020204030204" pitchFamily="34" charset="0"/>
                        <a:cs typeface="Arial" panose="020B0604020202020204" pitchFamily="34" charset="0"/>
                      </a:endParaRPr>
                    </a:p>
                  </a:txBody>
                  <a:tcPr marL="68580" marR="68580" marT="0" marB="0" anchor="ctr"/>
                </a:tc>
                <a:tc>
                  <a:txBody>
                    <a:bodyPr/>
                    <a:lstStyle/>
                    <a:p>
                      <a:pPr>
                        <a:lnSpc>
                          <a:spcPct val="115000"/>
                        </a:lnSpc>
                        <a:spcAft>
                          <a:spcPts val="800"/>
                        </a:spcAft>
                      </a:pPr>
                      <a:r>
                        <a:rPr lang="es-MX" sz="1400" kern="100" dirty="0">
                          <a:solidFill>
                            <a:sysClr val="windowText" lastClr="000000"/>
                          </a:solidFill>
                          <a:effectLst/>
                        </a:rPr>
                        <a:t>IME</a:t>
                      </a:r>
                      <a:endParaRPr lang="es-MX" sz="1400" kern="100" dirty="0">
                        <a:solidFill>
                          <a:sysClr val="windowText" lastClr="000000"/>
                        </a:solidFill>
                        <a:effectLst/>
                        <a:latin typeface="+mj-lt"/>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1447089036"/>
                  </a:ext>
                </a:extLst>
              </a:tr>
            </a:tbl>
          </a:graphicData>
        </a:graphic>
      </p:graphicFrame>
      <p:pic>
        <p:nvPicPr>
          <p:cNvPr id="11" name="Picture 882539737" descr="La UANL será sede de la Universiada Nacional 2015 | Comisión Nacional de  Cultura Física y Deporte | Gobierno | gob.mx">
            <a:extLst>
              <a:ext uri="{FF2B5EF4-FFF2-40B4-BE49-F238E27FC236}">
                <a16:creationId xmlns:a16="http://schemas.microsoft.com/office/drawing/2014/main" id="{2B95FF14-E9B3-4F18-FA73-14E5BCE9A209}"/>
              </a:ext>
            </a:extLst>
          </p:cNvPr>
          <p:cNvPicPr>
            <a:picLocks noChangeAspect="1"/>
          </p:cNvPicPr>
          <p:nvPr/>
        </p:nvPicPr>
        <p:blipFill>
          <a:blip r:embed="rId4" cstate="print">
            <a:extLst>
              <a:ext uri="{BEBA8EAE-BF5A-486C-A8C5-ECC9F3942E4B}">
                <a14:imgProps xmlns:a14="http://schemas.microsoft.com/office/drawing/2010/main">
                  <a14:imgLayer r:embed="rId5">
                    <a14:imgEffect>
                      <a14:backgroundRemoval t="1956" b="95925" l="2500" r="98417">
                        <a14:foregroundMark x1="65750" y1="9861" x2="45917" y2="5379"/>
                        <a14:foregroundMark x1="45917" y1="5379" x2="27417" y2="13284"/>
                        <a14:foregroundMark x1="27417" y1="13284" x2="26833" y2="13855"/>
                        <a14:foregroundMark x1="23667" y1="16381" x2="23667" y2="16381"/>
                        <a14:foregroundMark x1="19000" y1="17441" x2="33583" y2="5623"/>
                        <a14:foregroundMark x1="33583" y1="5623" x2="58083" y2="2119"/>
                        <a14:foregroundMark x1="58083" y1="2119" x2="78833" y2="16870"/>
                        <a14:foregroundMark x1="78833" y1="16870" x2="91417" y2="37245"/>
                        <a14:foregroundMark x1="91417" y1="37245" x2="92083" y2="64140"/>
                        <a14:foregroundMark x1="92083" y1="64140" x2="77167" y2="84841"/>
                        <a14:foregroundMark x1="77167" y1="84841" x2="55833" y2="93154"/>
                        <a14:foregroundMark x1="55833" y1="93154" x2="36833" y2="94784"/>
                        <a14:foregroundMark x1="36833" y1="94784" x2="20833" y2="80277"/>
                        <a14:foregroundMark x1="20833" y1="80277" x2="7917" y2="59984"/>
                        <a14:foregroundMark x1="7917" y1="59984" x2="11167" y2="29829"/>
                        <a14:foregroundMark x1="11167" y1="29829" x2="22167" y2="18337"/>
                        <a14:foregroundMark x1="49000" y1="2445" x2="33833" y2="7416"/>
                        <a14:foregroundMark x1="33833" y1="7416" x2="16417" y2="18989"/>
                        <a14:foregroundMark x1="16417" y1="18989" x2="4250" y2="39853"/>
                        <a14:foregroundMark x1="4250" y1="39853" x2="4250" y2="40016"/>
                        <a14:foregroundMark x1="51917" y1="2445" x2="30083" y2="8802"/>
                        <a14:foregroundMark x1="30083" y1="8802" x2="11417" y2="22494"/>
                        <a14:foregroundMark x1="11417" y1="22494" x2="6250" y2="36104"/>
                        <a14:foregroundMark x1="11667" y1="21842" x2="26250" y2="10106"/>
                        <a14:foregroundMark x1="26250" y1="10106" x2="39333" y2="5216"/>
                        <a14:foregroundMark x1="25083" y1="10758" x2="28000" y2="8720"/>
                        <a14:foregroundMark x1="29083" y1="8313" x2="29083" y2="8313"/>
                        <a14:foregroundMark x1="40917" y1="1956" x2="40917" y2="1956"/>
                        <a14:foregroundMark x1="29750" y1="5868" x2="36500" y2="3912"/>
                        <a14:foregroundMark x1="41583" y1="2200" x2="41583" y2="2200"/>
                        <a14:foregroundMark x1="57917" y1="2852" x2="57917" y2="2852"/>
                        <a14:foregroundMark x1="59250" y1="2852" x2="59250" y2="2852"/>
                        <a14:foregroundMark x1="59750" y1="2852" x2="70667" y2="7661"/>
                        <a14:foregroundMark x1="76083" y1="12225" x2="87000" y2="26487"/>
                        <a14:foregroundMark x1="87000" y1="26487" x2="87000" y2="26487"/>
                        <a14:foregroundMark x1="96167" y1="38712" x2="86417" y2="19234"/>
                        <a14:foregroundMark x1="86417" y1="19234" x2="72333" y2="10676"/>
                        <a14:foregroundMark x1="72333" y1="10676" x2="69083" y2="10269"/>
                        <a14:foregroundMark x1="95750" y1="37816" x2="98417" y2="53301"/>
                        <a14:foregroundMark x1="98417" y1="53301" x2="90500" y2="71312"/>
                        <a14:foregroundMark x1="90500" y1="71312" x2="80083" y2="82722"/>
                        <a14:foregroundMark x1="96000" y1="45314" x2="96000" y2="52323"/>
                        <a14:foregroundMark x1="97083" y1="61451" x2="87000" y2="80929"/>
                        <a14:foregroundMark x1="4500" y1="37408" x2="2500" y2="56561"/>
                        <a14:foregroundMark x1="2500" y1="56561" x2="20583" y2="85738"/>
                        <a14:foregroundMark x1="76083" y1="90383" x2="54000" y2="94947"/>
                        <a14:foregroundMark x1="54000" y1="94947" x2="33833" y2="93806"/>
                        <a14:foregroundMark x1="33833" y1="93806" x2="16500" y2="83048"/>
                        <a14:foregroundMark x1="16500" y1="83048" x2="6000" y2="65852"/>
                        <a14:foregroundMark x1="60833" y1="96496" x2="41583" y2="95925"/>
                        <a14:foregroundMark x1="41583" y1="95925" x2="37833" y2="94132"/>
                      </a14:backgroundRemoval>
                    </a14:imgEffect>
                  </a14:imgLayer>
                </a14:imgProps>
              </a:ext>
              <a:ext uri="{28A0092B-C50C-407E-A947-70E740481C1C}">
                <a14:useLocalDpi xmlns:a14="http://schemas.microsoft.com/office/drawing/2010/main" val="0"/>
              </a:ext>
            </a:extLst>
          </a:blip>
          <a:srcRect/>
          <a:stretch>
            <a:fillRect/>
          </a:stretch>
        </p:blipFill>
        <p:spPr bwMode="auto">
          <a:xfrm>
            <a:off x="258047" y="69408"/>
            <a:ext cx="866140" cy="885825"/>
          </a:xfrm>
          <a:prstGeom prst="rect">
            <a:avLst/>
          </a:prstGeom>
          <a:noFill/>
          <a:ln>
            <a:noFill/>
          </a:ln>
        </p:spPr>
      </p:pic>
      <p:pic>
        <p:nvPicPr>
          <p:cNvPr id="12" name="Picture 1756978983">
            <a:extLst>
              <a:ext uri="{FF2B5EF4-FFF2-40B4-BE49-F238E27FC236}">
                <a16:creationId xmlns:a16="http://schemas.microsoft.com/office/drawing/2014/main" id="{23B5603F-BF33-F55E-A3CB-CD228CA5ECB6}"/>
              </a:ext>
            </a:extLst>
          </p:cNvPr>
          <p:cNvPicPr>
            <a:picLocks noChangeAspect="1"/>
          </p:cNvPicPr>
          <p:nvPr/>
        </p:nvPicPr>
        <p:blipFill rotWithShape="1">
          <a:blip r:embed="rId6" cstate="print">
            <a:extLst>
              <a:ext uri="{BEBA8EAE-BF5A-486C-A8C5-ECC9F3942E4B}">
                <a14:imgProps xmlns:a14="http://schemas.microsoft.com/office/drawing/2010/main">
                  <a14:imgLayer r:embed="rId7">
                    <a14:imgEffect>
                      <a14:backgroundRemoval t="3030" b="89977" l="6778" r="90000">
                        <a14:foregroundMark x1="24222" y1="9091" x2="14444" y2="8858"/>
                        <a14:foregroundMark x1="14444" y1="8858" x2="9222" y2="21678"/>
                        <a14:foregroundMark x1="9222" y1="21678" x2="9778" y2="38228"/>
                        <a14:foregroundMark x1="9778" y1="38228" x2="9778" y2="38228"/>
                        <a14:foregroundMark x1="11556" y1="62238" x2="6778" y2="51049"/>
                        <a14:foregroundMark x1="6778" y1="51049" x2="7333" y2="20979"/>
                        <a14:foregroundMark x1="23333" y1="5361" x2="16889" y2="3030"/>
                        <a14:foregroundMark x1="16889" y1="3030" x2="16444" y2="3263"/>
                      </a14:backgroundRemoval>
                    </a14:imgEffect>
                  </a14:imgLayer>
                </a14:imgProps>
              </a:ext>
              <a:ext uri="{28A0092B-C50C-407E-A947-70E740481C1C}">
                <a14:useLocalDpi xmlns:a14="http://schemas.microsoft.com/office/drawing/2010/main" val="0"/>
              </a:ext>
            </a:extLst>
          </a:blip>
          <a:srcRect l="3150" r="65360" b="18752"/>
          <a:stretch/>
        </p:blipFill>
        <p:spPr bwMode="auto">
          <a:xfrm>
            <a:off x="8180048" y="7495"/>
            <a:ext cx="821055" cy="1009650"/>
          </a:xfrm>
          <a:prstGeom prst="rect">
            <a:avLst/>
          </a:prstGeom>
          <a:noFill/>
          <a:ln>
            <a:noFill/>
          </a:ln>
          <a:extLst>
            <a:ext uri="{53640926-AAD7-44D8-BBD7-CCE9431645EC}">
              <a14:shadowObscured xmlns:a14="http://schemas.microsoft.com/office/drawing/2010/main"/>
            </a:ext>
          </a:extLst>
        </p:spPr>
      </p:pic>
      <p:sp>
        <p:nvSpPr>
          <p:cNvPr id="2" name="CuadroTexto 1">
            <a:extLst>
              <a:ext uri="{FF2B5EF4-FFF2-40B4-BE49-F238E27FC236}">
                <a16:creationId xmlns:a16="http://schemas.microsoft.com/office/drawing/2014/main" id="{24B2EE12-0373-84BD-BE93-BDB2AAA675BD}"/>
              </a:ext>
            </a:extLst>
          </p:cNvPr>
          <p:cNvSpPr txBox="1"/>
          <p:nvPr/>
        </p:nvSpPr>
        <p:spPr>
          <a:xfrm>
            <a:off x="6699797" y="4819689"/>
            <a:ext cx="2684078" cy="307777"/>
          </a:xfrm>
          <a:prstGeom prst="rect">
            <a:avLst/>
          </a:prstGeom>
          <a:noFill/>
        </p:spPr>
        <p:txBody>
          <a:bodyPr wrap="square" rtlCol="0">
            <a:spAutoFit/>
          </a:bodyPr>
          <a:lstStyle/>
          <a:p>
            <a:r>
              <a:rPr lang="es-MX" b="1" dirty="0"/>
              <a:t>Equipo: </a:t>
            </a:r>
            <a:r>
              <a:rPr lang="es-MX" dirty="0"/>
              <a:t>4           </a:t>
            </a:r>
            <a:r>
              <a:rPr lang="es-MX" b="1" dirty="0"/>
              <a:t>Hora: </a:t>
            </a:r>
            <a:r>
              <a:rPr lang="es-MX" dirty="0"/>
              <a:t>M4</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81"/>
                                        </p:tgtEl>
                                        <p:attrNameLst>
                                          <p:attrName>style.visibility</p:attrName>
                                        </p:attrNameLst>
                                      </p:cBhvr>
                                      <p:to>
                                        <p:strVal val="visible"/>
                                      </p:to>
                                    </p:set>
                                    <p:animEffect transition="in" filter="fade">
                                      <p:cBhvr>
                                        <p:cTn id="7" dur="1000"/>
                                        <p:tgtEl>
                                          <p:spTgt spid="181"/>
                                        </p:tgtEl>
                                      </p:cBhvr>
                                    </p:animEffect>
                                    <p:anim calcmode="lin" valueType="num">
                                      <p:cBhvr>
                                        <p:cTn id="8" dur="1000" fill="hold"/>
                                        <p:tgtEl>
                                          <p:spTgt spid="181"/>
                                        </p:tgtEl>
                                        <p:attrNameLst>
                                          <p:attrName>ppt_x</p:attrName>
                                        </p:attrNameLst>
                                      </p:cBhvr>
                                      <p:tavLst>
                                        <p:tav tm="0">
                                          <p:val>
                                            <p:strVal val="#ppt_x"/>
                                          </p:val>
                                        </p:tav>
                                        <p:tav tm="100000">
                                          <p:val>
                                            <p:strVal val="#ppt_x"/>
                                          </p:val>
                                        </p:tav>
                                      </p:tavLst>
                                    </p:anim>
                                    <p:anim calcmode="lin" valueType="num">
                                      <p:cBhvr>
                                        <p:cTn id="9" dur="1000" fill="hold"/>
                                        <p:tgtEl>
                                          <p:spTgt spid="181"/>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4" presetClass="entr" presetSubtype="10" fill="hold" nodeType="clickEffect">
                                  <p:stCondLst>
                                    <p:cond delay="0"/>
                                  </p:stCondLst>
                                  <p:childTnLst>
                                    <p:set>
                                      <p:cBhvr>
                                        <p:cTn id="13" dur="1" fill="hold">
                                          <p:stCondLst>
                                            <p:cond delay="0"/>
                                          </p:stCondLst>
                                        </p:cTn>
                                        <p:tgtEl>
                                          <p:spTgt spid="183"/>
                                        </p:tgtEl>
                                        <p:attrNameLst>
                                          <p:attrName>style.visibility</p:attrName>
                                        </p:attrNameLst>
                                      </p:cBhvr>
                                      <p:to>
                                        <p:strVal val="visible"/>
                                      </p:to>
                                    </p:set>
                                    <p:animEffect transition="in" filter="randombar(horizontal)">
                                      <p:cBhvr>
                                        <p:cTn id="14" dur="500"/>
                                        <p:tgtEl>
                                          <p:spTgt spid="183"/>
                                        </p:tgtEl>
                                      </p:cBhvr>
                                    </p:animEffec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1000"/>
                                        <p:tgtEl>
                                          <p:spTgt spid="11"/>
                                        </p:tgtEl>
                                      </p:cBhvr>
                                    </p:animEffect>
                                    <p:anim calcmode="lin" valueType="num">
                                      <p:cBhvr>
                                        <p:cTn id="20" dur="1000" fill="hold"/>
                                        <p:tgtEl>
                                          <p:spTgt spid="11"/>
                                        </p:tgtEl>
                                        <p:attrNameLst>
                                          <p:attrName>ppt_x</p:attrName>
                                        </p:attrNameLst>
                                      </p:cBhvr>
                                      <p:tavLst>
                                        <p:tav tm="0">
                                          <p:val>
                                            <p:strVal val="#ppt_x"/>
                                          </p:val>
                                        </p:tav>
                                        <p:tav tm="100000">
                                          <p:val>
                                            <p:strVal val="#ppt_x"/>
                                          </p:val>
                                        </p:tav>
                                      </p:tavLst>
                                    </p:anim>
                                    <p:anim calcmode="lin" valueType="num">
                                      <p:cBhvr>
                                        <p:cTn id="21" dur="1000" fill="hold"/>
                                        <p:tgtEl>
                                          <p:spTgt spid="11"/>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1000"/>
                                        <p:tgtEl>
                                          <p:spTgt spid="12"/>
                                        </p:tgtEl>
                                      </p:cBhvr>
                                    </p:animEffect>
                                    <p:anim calcmode="lin" valueType="num">
                                      <p:cBhvr>
                                        <p:cTn id="25" dur="1000" fill="hold"/>
                                        <p:tgtEl>
                                          <p:spTgt spid="12"/>
                                        </p:tgtEl>
                                        <p:attrNameLst>
                                          <p:attrName>ppt_x</p:attrName>
                                        </p:attrNameLst>
                                      </p:cBhvr>
                                      <p:tavLst>
                                        <p:tav tm="0">
                                          <p:val>
                                            <p:strVal val="#ppt_x"/>
                                          </p:val>
                                        </p:tav>
                                        <p:tav tm="100000">
                                          <p:val>
                                            <p:strVal val="#ppt_x"/>
                                          </p:val>
                                        </p:tav>
                                      </p:tavLst>
                                    </p:anim>
                                    <p:anim calcmode="lin" valueType="num">
                                      <p:cBhvr>
                                        <p:cTn id="26" dur="1000" fill="hold"/>
                                        <p:tgtEl>
                                          <p:spTgt spid="12"/>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182">
                                            <p:bg/>
                                          </p:spTgt>
                                        </p:tgtEl>
                                        <p:attrNameLst>
                                          <p:attrName>style.visibility</p:attrName>
                                        </p:attrNameLst>
                                      </p:cBhvr>
                                      <p:to>
                                        <p:strVal val="visible"/>
                                      </p:to>
                                    </p:set>
                                    <p:animEffect transition="in" filter="fade">
                                      <p:cBhvr>
                                        <p:cTn id="29" dur="1000"/>
                                        <p:tgtEl>
                                          <p:spTgt spid="182">
                                            <p:bg/>
                                          </p:spTgt>
                                        </p:tgtEl>
                                      </p:cBhvr>
                                    </p:animEffect>
                                    <p:anim calcmode="lin" valueType="num">
                                      <p:cBhvr>
                                        <p:cTn id="30" dur="1000" fill="hold"/>
                                        <p:tgtEl>
                                          <p:spTgt spid="182">
                                            <p:bg/>
                                          </p:spTgt>
                                        </p:tgtEl>
                                        <p:attrNameLst>
                                          <p:attrName>ppt_x</p:attrName>
                                        </p:attrNameLst>
                                      </p:cBhvr>
                                      <p:tavLst>
                                        <p:tav tm="0">
                                          <p:val>
                                            <p:strVal val="#ppt_x"/>
                                          </p:val>
                                        </p:tav>
                                        <p:tav tm="100000">
                                          <p:val>
                                            <p:strVal val="#ppt_x"/>
                                          </p:val>
                                        </p:tav>
                                      </p:tavLst>
                                    </p:anim>
                                    <p:anim calcmode="lin" valueType="num">
                                      <p:cBhvr>
                                        <p:cTn id="31" dur="1000" fill="hold"/>
                                        <p:tgtEl>
                                          <p:spTgt spid="182">
                                            <p:bg/>
                                          </p:spTgt>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grpId="0" nodeType="clickEffect">
                                  <p:stCondLst>
                                    <p:cond delay="0"/>
                                  </p:stCondLst>
                                  <p:childTnLst>
                                    <p:set>
                                      <p:cBhvr>
                                        <p:cTn id="35" dur="1" fill="hold">
                                          <p:stCondLst>
                                            <p:cond delay="0"/>
                                          </p:stCondLst>
                                        </p:cTn>
                                        <p:tgtEl>
                                          <p:spTgt spid="182">
                                            <p:txEl>
                                              <p:pRg st="0" end="0"/>
                                            </p:txEl>
                                          </p:spTgt>
                                        </p:tgtEl>
                                        <p:attrNameLst>
                                          <p:attrName>style.visibility</p:attrName>
                                        </p:attrNameLst>
                                      </p:cBhvr>
                                      <p:to>
                                        <p:strVal val="visible"/>
                                      </p:to>
                                    </p:set>
                                    <p:animEffect transition="in" filter="fade">
                                      <p:cBhvr>
                                        <p:cTn id="36" dur="1000"/>
                                        <p:tgtEl>
                                          <p:spTgt spid="182">
                                            <p:txEl>
                                              <p:pRg st="0" end="0"/>
                                            </p:txEl>
                                          </p:spTgt>
                                        </p:tgtEl>
                                      </p:cBhvr>
                                    </p:animEffect>
                                    <p:anim calcmode="lin" valueType="num">
                                      <p:cBhvr>
                                        <p:cTn id="37" dur="1000" fill="hold"/>
                                        <p:tgtEl>
                                          <p:spTgt spid="182">
                                            <p:txEl>
                                              <p:pRg st="0" end="0"/>
                                            </p:txEl>
                                          </p:spTgt>
                                        </p:tgtEl>
                                        <p:attrNameLst>
                                          <p:attrName>ppt_x</p:attrName>
                                        </p:attrNameLst>
                                      </p:cBhvr>
                                      <p:tavLst>
                                        <p:tav tm="0">
                                          <p:val>
                                            <p:strVal val="#ppt_x"/>
                                          </p:val>
                                        </p:tav>
                                        <p:tav tm="100000">
                                          <p:val>
                                            <p:strVal val="#ppt_x"/>
                                          </p:val>
                                        </p:tav>
                                      </p:tavLst>
                                    </p:anim>
                                    <p:anim calcmode="lin" valueType="num">
                                      <p:cBhvr>
                                        <p:cTn id="38" dur="1000" fill="hold"/>
                                        <p:tgtEl>
                                          <p:spTgt spid="18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grpId="0" nodeType="clickEffect">
                                  <p:stCondLst>
                                    <p:cond delay="0"/>
                                  </p:stCondLst>
                                  <p:childTnLst>
                                    <p:set>
                                      <p:cBhvr>
                                        <p:cTn id="42" dur="1" fill="hold">
                                          <p:stCondLst>
                                            <p:cond delay="0"/>
                                          </p:stCondLst>
                                        </p:cTn>
                                        <p:tgtEl>
                                          <p:spTgt spid="182">
                                            <p:txEl>
                                              <p:pRg st="1" end="1"/>
                                            </p:txEl>
                                          </p:spTgt>
                                        </p:tgtEl>
                                        <p:attrNameLst>
                                          <p:attrName>style.visibility</p:attrName>
                                        </p:attrNameLst>
                                      </p:cBhvr>
                                      <p:to>
                                        <p:strVal val="visible"/>
                                      </p:to>
                                    </p:set>
                                    <p:animEffect transition="in" filter="fade">
                                      <p:cBhvr>
                                        <p:cTn id="43" dur="1000"/>
                                        <p:tgtEl>
                                          <p:spTgt spid="182">
                                            <p:txEl>
                                              <p:pRg st="1" end="1"/>
                                            </p:txEl>
                                          </p:spTgt>
                                        </p:tgtEl>
                                      </p:cBhvr>
                                    </p:animEffect>
                                    <p:anim calcmode="lin" valueType="num">
                                      <p:cBhvr>
                                        <p:cTn id="44" dur="1000" fill="hold"/>
                                        <p:tgtEl>
                                          <p:spTgt spid="182">
                                            <p:txEl>
                                              <p:pRg st="1" end="1"/>
                                            </p:txEl>
                                          </p:spTgt>
                                        </p:tgtEl>
                                        <p:attrNameLst>
                                          <p:attrName>ppt_x</p:attrName>
                                        </p:attrNameLst>
                                      </p:cBhvr>
                                      <p:tavLst>
                                        <p:tav tm="0">
                                          <p:val>
                                            <p:strVal val="#ppt_x"/>
                                          </p:val>
                                        </p:tav>
                                        <p:tav tm="100000">
                                          <p:val>
                                            <p:strVal val="#ppt_x"/>
                                          </p:val>
                                        </p:tav>
                                      </p:tavLst>
                                    </p:anim>
                                    <p:anim calcmode="lin" valueType="num">
                                      <p:cBhvr>
                                        <p:cTn id="45" dur="1000" fill="hold"/>
                                        <p:tgtEl>
                                          <p:spTgt spid="182">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22" presetClass="entr" presetSubtype="4" fill="hold" nodeType="clickEffect">
                                  <p:stCondLst>
                                    <p:cond delay="0"/>
                                  </p:stCondLst>
                                  <p:childTnLst>
                                    <p:set>
                                      <p:cBhvr>
                                        <p:cTn id="49" dur="1" fill="hold">
                                          <p:stCondLst>
                                            <p:cond delay="0"/>
                                          </p:stCondLst>
                                        </p:cTn>
                                        <p:tgtEl>
                                          <p:spTgt spid="9"/>
                                        </p:tgtEl>
                                        <p:attrNameLst>
                                          <p:attrName>style.visibility</p:attrName>
                                        </p:attrNameLst>
                                      </p:cBhvr>
                                      <p:to>
                                        <p:strVal val="visible"/>
                                      </p:to>
                                    </p:set>
                                    <p:animEffect transition="in" filter="wipe(down)">
                                      <p:cBhvr>
                                        <p:cTn id="50" dur="500"/>
                                        <p:tgtEl>
                                          <p:spTgt spid="9"/>
                                        </p:tgtEl>
                                      </p:cBhvr>
                                    </p:animEffect>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2"/>
                                        </p:tgtEl>
                                        <p:attrNameLst>
                                          <p:attrName>style.visibility</p:attrName>
                                        </p:attrNameLst>
                                      </p:cBhvr>
                                      <p:to>
                                        <p:strVal val="visible"/>
                                      </p:to>
                                    </p:set>
                                    <p:anim calcmode="lin" valueType="num">
                                      <p:cBhvr additive="base">
                                        <p:cTn id="55" dur="500" fill="hold"/>
                                        <p:tgtEl>
                                          <p:spTgt spid="2"/>
                                        </p:tgtEl>
                                        <p:attrNameLst>
                                          <p:attrName>ppt_x</p:attrName>
                                        </p:attrNameLst>
                                      </p:cBhvr>
                                      <p:tavLst>
                                        <p:tav tm="0">
                                          <p:val>
                                            <p:strVal val="#ppt_x"/>
                                          </p:val>
                                        </p:tav>
                                        <p:tav tm="100000">
                                          <p:val>
                                            <p:strVal val="#ppt_x"/>
                                          </p:val>
                                        </p:tav>
                                      </p:tavLst>
                                    </p:anim>
                                    <p:anim calcmode="lin" valueType="num">
                                      <p:cBhvr additive="base">
                                        <p:cTn id="56"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1" grpId="0"/>
      <p:bldP spid="182" grpId="0" build="p" animBg="1"/>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sp>
        <p:nvSpPr>
          <p:cNvPr id="6" name="Google Shape;234;p38">
            <a:extLst>
              <a:ext uri="{FF2B5EF4-FFF2-40B4-BE49-F238E27FC236}">
                <a16:creationId xmlns:a16="http://schemas.microsoft.com/office/drawing/2014/main" id="{8C6C6B69-1ECE-792D-4A3C-EF4CB0280A36}"/>
              </a:ext>
            </a:extLst>
          </p:cNvPr>
          <p:cNvSpPr txBox="1">
            <a:spLocks noGrp="1"/>
          </p:cNvSpPr>
          <p:nvPr>
            <p:ph type="subTitle" idx="1"/>
          </p:nvPr>
        </p:nvSpPr>
        <p:spPr>
          <a:xfrm>
            <a:off x="5194218" y="388830"/>
            <a:ext cx="3810160" cy="3997840"/>
          </a:xfrm>
          <a:prstGeom prst="rect">
            <a:avLst/>
          </a:prstGeom>
        </p:spPr>
        <p:txBody>
          <a:bodyPr spcFirstLastPara="1" wrap="square" lIns="91425" tIns="91425" rIns="91425" bIns="91425" anchor="t" anchorCtr="0">
            <a:noAutofit/>
          </a:bodyPr>
          <a:lstStyle/>
          <a:p>
            <a:pPr marL="0" lvl="0" indent="0" algn="just">
              <a:lnSpc>
                <a:spcPct val="150000"/>
              </a:lnSpc>
            </a:pPr>
            <a:r>
              <a:rPr lang="es-MX" sz="1400" dirty="0">
                <a:latin typeface="+mn-lt"/>
              </a:rPr>
              <a:t>En los últimos años, las empresas mexicanas han señalado que enfrentan serias dificultades para encontrar personal calificado, lo que ha ocasionado que muchas vacantes laborales no sean cubiertas (Forbes, 2014). En el ámbito social se puede destacar que la automatización puede hacer mejoría en los aspectos de la producción, mientras que, por otro lado, esto limitaría las oportunidades laborales para la mano de obra en la región o lugar donde se implemente.</a:t>
            </a:r>
          </a:p>
          <a:p>
            <a:pPr marL="0" lvl="0" indent="0" algn="ctr" rtl="0">
              <a:spcBef>
                <a:spcPts val="0"/>
              </a:spcBef>
              <a:spcAft>
                <a:spcPts val="0"/>
              </a:spcAft>
              <a:buNone/>
            </a:pPr>
            <a:endParaRPr dirty="0"/>
          </a:p>
        </p:txBody>
      </p:sp>
      <p:pic>
        <p:nvPicPr>
          <p:cNvPr id="7" name="Imagen 6">
            <a:extLst>
              <a:ext uri="{FF2B5EF4-FFF2-40B4-BE49-F238E27FC236}">
                <a16:creationId xmlns:a16="http://schemas.microsoft.com/office/drawing/2014/main" id="{506067D1-9C4D-5325-C5E8-5D5A131681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4683" y="925032"/>
            <a:ext cx="4818853" cy="2521401"/>
          </a:xfrm>
          <a:prstGeom prst="rect">
            <a:avLst/>
          </a:prstGeom>
        </p:spPr>
      </p:pic>
      <p:sp>
        <p:nvSpPr>
          <p:cNvPr id="1904" name="CuadroTexto 1903">
            <a:extLst>
              <a:ext uri="{FF2B5EF4-FFF2-40B4-BE49-F238E27FC236}">
                <a16:creationId xmlns:a16="http://schemas.microsoft.com/office/drawing/2014/main" id="{A30CD253-09B5-7AAC-B3BB-4946CCB38466}"/>
              </a:ext>
            </a:extLst>
          </p:cNvPr>
          <p:cNvSpPr txBox="1"/>
          <p:nvPr/>
        </p:nvSpPr>
        <p:spPr>
          <a:xfrm>
            <a:off x="589620" y="3722987"/>
            <a:ext cx="4497572" cy="461665"/>
          </a:xfrm>
          <a:prstGeom prst="rect">
            <a:avLst/>
          </a:prstGeom>
          <a:noFill/>
        </p:spPr>
        <p:txBody>
          <a:bodyPr wrap="square" rtlCol="0">
            <a:spAutoFit/>
          </a:bodyPr>
          <a:lstStyle/>
          <a:p>
            <a:r>
              <a:rPr lang="es-MX" sz="1200" kern="100" dirty="0">
                <a:solidFill>
                  <a:schemeClr val="accent6"/>
                </a:solidFill>
                <a:effectLst/>
                <a:latin typeface="+mn-lt"/>
                <a:ea typeface="Times New Roman" panose="02020603050405020304" pitchFamily="18" charset="0"/>
                <a:cs typeface="Times New Roman" panose="02020603050405020304" pitchFamily="18" charset="0"/>
              </a:rPr>
              <a:t>Fuente: </a:t>
            </a:r>
            <a:r>
              <a:rPr lang="es-MX" sz="1200" kern="100" dirty="0" err="1">
                <a:solidFill>
                  <a:schemeClr val="accent6"/>
                </a:solidFill>
                <a:effectLst/>
                <a:latin typeface="+mn-lt"/>
                <a:ea typeface="Times New Roman" panose="02020603050405020304" pitchFamily="18" charset="0"/>
                <a:cs typeface="Times New Roman" panose="02020603050405020304" pitchFamily="18" charset="0"/>
              </a:rPr>
              <a:t>Advancing</a:t>
            </a:r>
            <a:r>
              <a:rPr lang="es-MX" sz="1200" kern="100" dirty="0">
                <a:solidFill>
                  <a:schemeClr val="accent6"/>
                </a:solidFill>
                <a:effectLst/>
                <a:latin typeface="+mn-lt"/>
                <a:ea typeface="Times New Roman" panose="02020603050405020304" pitchFamily="18" charset="0"/>
                <a:cs typeface="Times New Roman" panose="02020603050405020304" pitchFamily="18" charset="0"/>
              </a:rPr>
              <a:t> </a:t>
            </a:r>
            <a:r>
              <a:rPr lang="es-MX" sz="1200" kern="100" dirty="0" err="1">
                <a:solidFill>
                  <a:schemeClr val="accent6"/>
                </a:solidFill>
                <a:effectLst/>
                <a:latin typeface="+mn-lt"/>
                <a:ea typeface="Times New Roman" panose="02020603050405020304" pitchFamily="18" charset="0"/>
                <a:cs typeface="Times New Roman" panose="02020603050405020304" pitchFamily="18" charset="0"/>
              </a:rPr>
              <a:t>Automation</a:t>
            </a:r>
            <a:r>
              <a:rPr lang="es-MX" sz="1200" kern="100" dirty="0">
                <a:solidFill>
                  <a:schemeClr val="accent6"/>
                </a:solidFill>
                <a:effectLst/>
                <a:latin typeface="+mn-lt"/>
                <a:ea typeface="Times New Roman" panose="02020603050405020304" pitchFamily="18" charset="0"/>
                <a:cs typeface="Times New Roman" panose="02020603050405020304" pitchFamily="18" charset="0"/>
              </a:rPr>
              <a:t> México: México, Tierra de Oportunidad en Automatización. (</a:t>
            </a:r>
            <a:r>
              <a:rPr lang="es-MX" sz="1200" kern="100" dirty="0" err="1">
                <a:solidFill>
                  <a:schemeClr val="accent6"/>
                </a:solidFill>
                <a:effectLst/>
                <a:latin typeface="+mn-lt"/>
                <a:ea typeface="Times New Roman" panose="02020603050405020304" pitchFamily="18" charset="0"/>
                <a:cs typeface="Times New Roman" panose="02020603050405020304" pitchFamily="18" charset="0"/>
              </a:rPr>
              <a:t>Anandan</a:t>
            </a:r>
            <a:r>
              <a:rPr lang="es-MX" sz="1200" kern="100" dirty="0">
                <a:solidFill>
                  <a:schemeClr val="accent6"/>
                </a:solidFill>
                <a:effectLst/>
                <a:latin typeface="+mn-lt"/>
                <a:ea typeface="Times New Roman" panose="02020603050405020304" pitchFamily="18" charset="0"/>
                <a:cs typeface="Times New Roman" panose="02020603050405020304" pitchFamily="18" charset="0"/>
              </a:rPr>
              <a:t>, 2017).</a:t>
            </a: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arn(inVertical)">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1904"/>
                                        </p:tgtEl>
                                        <p:attrNameLst>
                                          <p:attrName>style.visibility</p:attrName>
                                        </p:attrNameLst>
                                      </p:cBhvr>
                                      <p:to>
                                        <p:strVal val="visible"/>
                                      </p:to>
                                    </p:set>
                                    <p:animEffect transition="in" filter="fade">
                                      <p:cBhvr>
                                        <p:cTn id="17" dur="1000"/>
                                        <p:tgtEl>
                                          <p:spTgt spid="1904"/>
                                        </p:tgtEl>
                                      </p:cBhvr>
                                    </p:animEffect>
                                    <p:anim calcmode="lin" valueType="num">
                                      <p:cBhvr>
                                        <p:cTn id="18" dur="1000" fill="hold"/>
                                        <p:tgtEl>
                                          <p:spTgt spid="1904"/>
                                        </p:tgtEl>
                                        <p:attrNameLst>
                                          <p:attrName>ppt_x</p:attrName>
                                        </p:attrNameLst>
                                      </p:cBhvr>
                                      <p:tavLst>
                                        <p:tav tm="0">
                                          <p:val>
                                            <p:strVal val="#ppt_x"/>
                                          </p:val>
                                        </p:tav>
                                        <p:tav tm="100000">
                                          <p:val>
                                            <p:strVal val="#ppt_x"/>
                                          </p:val>
                                        </p:tav>
                                      </p:tavLst>
                                    </p:anim>
                                    <p:anim calcmode="lin" valueType="num">
                                      <p:cBhvr>
                                        <p:cTn id="19" dur="1000" fill="hold"/>
                                        <p:tgtEl>
                                          <p:spTgt spid="190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1904"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0000" b="-10000"/>
          </a:stretch>
        </a:blipFill>
        <a:effectLst/>
      </p:bgPr>
    </p:bg>
    <p:spTree>
      <p:nvGrpSpPr>
        <p:cNvPr id="1" name="Shape 223"/>
        <p:cNvGrpSpPr/>
        <p:nvPr/>
      </p:nvGrpSpPr>
      <p:grpSpPr>
        <a:xfrm>
          <a:off x="0" y="0"/>
          <a:ext cx="0" cy="0"/>
          <a:chOff x="0" y="0"/>
          <a:chExt cx="0" cy="0"/>
        </a:xfrm>
      </p:grpSpPr>
      <p:sp>
        <p:nvSpPr>
          <p:cNvPr id="224" name="Google Shape;224;p37"/>
          <p:cNvSpPr txBox="1">
            <a:spLocks noGrp="1"/>
          </p:cNvSpPr>
          <p:nvPr>
            <p:ph type="subTitle" idx="1"/>
          </p:nvPr>
        </p:nvSpPr>
        <p:spPr>
          <a:xfrm>
            <a:off x="861238" y="1099026"/>
            <a:ext cx="7620950" cy="2945448"/>
          </a:xfrm>
          <a:prstGeom prst="rect">
            <a:avLst/>
          </a:prstGeom>
        </p:spPr>
        <p:txBody>
          <a:bodyPr spcFirstLastPara="1" wrap="square" lIns="91425" tIns="91425" rIns="91425" bIns="91425" anchor="t" anchorCtr="0">
            <a:noAutofit/>
          </a:bodyPr>
          <a:lstStyle/>
          <a:p>
            <a:pPr marL="0" lvl="0" indent="0" algn="just" rtl="0">
              <a:lnSpc>
                <a:spcPct val="150000"/>
              </a:lnSpc>
              <a:spcBef>
                <a:spcPts val="0"/>
              </a:spcBef>
              <a:spcAft>
                <a:spcPts val="0"/>
              </a:spcAft>
              <a:buNone/>
            </a:pPr>
            <a:r>
              <a:rPr lang="es-MX" dirty="0">
                <a:latin typeface="+mn-lt"/>
              </a:rPr>
              <a:t>México ha enfrentado desafíos en la automatización debido a la falta de preparación y seriedad en la adaptación, lo que ha resultado en un progreso lento pero estable. La automatización puede tener beneficios como la reducción de costos laborales, economías de escala y mejoras en la producción y calidad de productos, así como en la seguridad laboral. Según el modelo de Heckscher-Ohlin, México, con abundante mano de obra y salarios bajos, debería especializarse en bienes y procesos trabajo-intensivos (Guthrie, 2017).</a:t>
            </a:r>
            <a:endParaRPr dirty="0">
              <a:latin typeface="+mn-lt"/>
            </a:endParaRP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24">
                                            <p:txEl>
                                              <p:pRg st="0" end="0"/>
                                            </p:txEl>
                                          </p:spTgt>
                                        </p:tgtEl>
                                        <p:attrNameLst>
                                          <p:attrName>style.visibility</p:attrName>
                                        </p:attrNameLst>
                                      </p:cBhvr>
                                      <p:to>
                                        <p:strVal val="visible"/>
                                      </p:to>
                                    </p:set>
                                    <p:anim calcmode="lin" valueType="num">
                                      <p:cBhvr additive="base">
                                        <p:cTn id="7" dur="500" fill="hold"/>
                                        <p:tgtEl>
                                          <p:spTgt spid="22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24">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4"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ítulo 1">
            <a:extLst>
              <a:ext uri="{FF2B5EF4-FFF2-40B4-BE49-F238E27FC236}">
                <a16:creationId xmlns:a16="http://schemas.microsoft.com/office/drawing/2014/main" id="{E659C43B-208F-D5CE-9796-D948B9B18939}"/>
              </a:ext>
            </a:extLst>
          </p:cNvPr>
          <p:cNvSpPr>
            <a:spLocks noGrp="1"/>
          </p:cNvSpPr>
          <p:nvPr>
            <p:ph type="subTitle" idx="1"/>
          </p:nvPr>
        </p:nvSpPr>
        <p:spPr>
          <a:xfrm>
            <a:off x="74428" y="1463628"/>
            <a:ext cx="4378769" cy="2661805"/>
          </a:xfrm>
        </p:spPr>
        <p:txBody>
          <a:bodyPr/>
          <a:lstStyle/>
          <a:p>
            <a:pPr algn="just">
              <a:lnSpc>
                <a:spcPct val="150000"/>
              </a:lnSpc>
            </a:pPr>
            <a:r>
              <a:rPr lang="es-MX" dirty="0">
                <a:effectLst/>
                <a:latin typeface="+mn-lt"/>
                <a:ea typeface="Times New Roman" panose="02020603050405020304" pitchFamily="18" charset="0"/>
              </a:rPr>
              <a:t>      </a:t>
            </a:r>
            <a:r>
              <a:rPr lang="es-MX" dirty="0">
                <a:solidFill>
                  <a:schemeClr val="accent6"/>
                </a:solidFill>
                <a:effectLst/>
                <a:latin typeface="+mn-lt"/>
                <a:ea typeface="Times New Roman" panose="02020603050405020304" pitchFamily="18" charset="0"/>
              </a:rPr>
              <a:t>Erik Brynjolfsson y Andrew McAfee, en su obra "La Segunda Era de las Máquinas: Cómo Cambiará la Tecnología tu Vida, Tu Trabajo y Tu Mundo" (2014), argumentan que, la automatización puede llevar a la concentración de la riqueza en manos de unos pocos, exacerbando la desigualdad económica.</a:t>
            </a:r>
          </a:p>
          <a:p>
            <a:endParaRPr lang="es-MX" dirty="0"/>
          </a:p>
        </p:txBody>
      </p:sp>
      <p:sp>
        <p:nvSpPr>
          <p:cNvPr id="3" name="Título 2">
            <a:extLst>
              <a:ext uri="{FF2B5EF4-FFF2-40B4-BE49-F238E27FC236}">
                <a16:creationId xmlns:a16="http://schemas.microsoft.com/office/drawing/2014/main" id="{B702668E-CB20-F17F-3559-A47B96E6B03B}"/>
              </a:ext>
            </a:extLst>
          </p:cNvPr>
          <p:cNvSpPr>
            <a:spLocks noGrp="1"/>
          </p:cNvSpPr>
          <p:nvPr>
            <p:ph type="title"/>
          </p:nvPr>
        </p:nvSpPr>
        <p:spPr>
          <a:xfrm>
            <a:off x="758888" y="542100"/>
            <a:ext cx="3261477" cy="668403"/>
          </a:xfrm>
        </p:spPr>
        <p:txBody>
          <a:bodyPr/>
          <a:lstStyle/>
          <a:p>
            <a:r>
              <a:rPr lang="es-MX" dirty="0">
                <a:solidFill>
                  <a:schemeClr val="bg1"/>
                </a:solidFill>
              </a:rPr>
              <a:t>Efectos a largo plazo</a:t>
            </a:r>
          </a:p>
        </p:txBody>
      </p:sp>
      <p:pic>
        <p:nvPicPr>
          <p:cNvPr id="5" name="Marcador de posición de imagen 4" descr="Desigualdad económica como forma de represión del pueblo mexicano -  Movimiento Antorchista Nacional">
            <a:extLst>
              <a:ext uri="{FF2B5EF4-FFF2-40B4-BE49-F238E27FC236}">
                <a16:creationId xmlns:a16="http://schemas.microsoft.com/office/drawing/2014/main" id="{83CCD5D4-CA48-78C2-E33D-03BF1AD041D8}"/>
              </a:ext>
            </a:extLst>
          </p:cNvPr>
          <p:cNvPicPr>
            <a:picLocks noGrp="1" noChangeAspect="1"/>
          </p:cNvPicPr>
          <p:nvPr>
            <p:ph type="pic" idx="2"/>
          </p:nvPr>
        </p:nvPicPr>
        <p:blipFill>
          <a:blip r:embed="rId2">
            <a:extLst>
              <a:ext uri="{28A0092B-C50C-407E-A947-70E740481C1C}">
                <a14:useLocalDpi xmlns:a14="http://schemas.microsoft.com/office/drawing/2010/main" val="0"/>
              </a:ext>
            </a:extLst>
          </a:blip>
          <a:srcRect l="25475" r="25475"/>
          <a:stretch>
            <a:fillRect/>
          </a:stretch>
        </p:blipFill>
        <p:spPr bwMode="auto">
          <a:xfrm>
            <a:off x="4572000" y="542100"/>
            <a:ext cx="4403723" cy="4059300"/>
          </a:xfrm>
          <a:prstGeom prst="rect">
            <a:avLst/>
          </a:prstGeom>
          <a:noFill/>
          <a:ln>
            <a:noFill/>
          </a:ln>
        </p:spPr>
      </p:pic>
    </p:spTree>
    <p:extLst>
      <p:ext uri="{BB962C8B-B14F-4D97-AF65-F5344CB8AC3E}">
        <p14:creationId xmlns:p14="http://schemas.microsoft.com/office/powerpoint/2010/main" val="241437222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nodeType="click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wipe(down)">
                                      <p:cBhvr>
                                        <p:cTn id="1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21"/>
        <p:cNvGrpSpPr/>
        <p:nvPr/>
      </p:nvGrpSpPr>
      <p:grpSpPr>
        <a:xfrm>
          <a:off x="0" y="0"/>
          <a:ext cx="0" cy="0"/>
          <a:chOff x="0" y="0"/>
          <a:chExt cx="0" cy="0"/>
        </a:xfrm>
      </p:grpSpPr>
      <p:sp>
        <p:nvSpPr>
          <p:cNvPr id="622" name="Google Shape;622;p5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MX" sz="3200" dirty="0">
                <a:solidFill>
                  <a:schemeClr val="bg1"/>
                </a:solidFill>
              </a:rPr>
              <a:t>La Importancia de la Reconversión Laboral</a:t>
            </a:r>
          </a:p>
        </p:txBody>
      </p:sp>
      <p:grpSp>
        <p:nvGrpSpPr>
          <p:cNvPr id="623" name="Google Shape;623;p59"/>
          <p:cNvGrpSpPr/>
          <p:nvPr/>
        </p:nvGrpSpPr>
        <p:grpSpPr>
          <a:xfrm>
            <a:off x="106679" y="1649256"/>
            <a:ext cx="4465321" cy="2270289"/>
            <a:chOff x="238125" y="1038125"/>
            <a:chExt cx="7146800" cy="3633625"/>
          </a:xfrm>
        </p:grpSpPr>
        <p:sp>
          <p:nvSpPr>
            <p:cNvPr id="624" name="Google Shape;624;p59"/>
            <p:cNvSpPr/>
            <p:nvPr/>
          </p:nvSpPr>
          <p:spPr>
            <a:xfrm>
              <a:off x="6256150" y="3780375"/>
              <a:ext cx="62400" cy="53425"/>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59"/>
            <p:cNvSpPr/>
            <p:nvPr/>
          </p:nvSpPr>
          <p:spPr>
            <a:xfrm>
              <a:off x="6256150" y="3856775"/>
              <a:ext cx="62200" cy="53250"/>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59"/>
            <p:cNvSpPr/>
            <p:nvPr/>
          </p:nvSpPr>
          <p:spPr>
            <a:xfrm>
              <a:off x="6256150" y="3932800"/>
              <a:ext cx="62200" cy="53425"/>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59"/>
            <p:cNvSpPr/>
            <p:nvPr/>
          </p:nvSpPr>
          <p:spPr>
            <a:xfrm>
              <a:off x="6332350"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59"/>
            <p:cNvSpPr/>
            <p:nvPr/>
          </p:nvSpPr>
          <p:spPr>
            <a:xfrm>
              <a:off x="6332350"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59"/>
            <p:cNvSpPr/>
            <p:nvPr/>
          </p:nvSpPr>
          <p:spPr>
            <a:xfrm>
              <a:off x="6408350" y="385677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59"/>
            <p:cNvSpPr/>
            <p:nvPr/>
          </p:nvSpPr>
          <p:spPr>
            <a:xfrm>
              <a:off x="6408350" y="3932800"/>
              <a:ext cx="62425" cy="53425"/>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59"/>
            <p:cNvSpPr/>
            <p:nvPr/>
          </p:nvSpPr>
          <p:spPr>
            <a:xfrm>
              <a:off x="6408350" y="4085225"/>
              <a:ext cx="62425" cy="5335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59"/>
            <p:cNvSpPr/>
            <p:nvPr/>
          </p:nvSpPr>
          <p:spPr>
            <a:xfrm>
              <a:off x="6484575" y="385677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59"/>
            <p:cNvSpPr/>
            <p:nvPr/>
          </p:nvSpPr>
          <p:spPr>
            <a:xfrm>
              <a:off x="648457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59"/>
            <p:cNvSpPr/>
            <p:nvPr/>
          </p:nvSpPr>
          <p:spPr>
            <a:xfrm>
              <a:off x="6484575" y="4161425"/>
              <a:ext cx="62425" cy="53300"/>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59"/>
            <p:cNvSpPr/>
            <p:nvPr/>
          </p:nvSpPr>
          <p:spPr>
            <a:xfrm>
              <a:off x="6484575" y="40852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59"/>
            <p:cNvSpPr/>
            <p:nvPr/>
          </p:nvSpPr>
          <p:spPr>
            <a:xfrm>
              <a:off x="6484575" y="4009000"/>
              <a:ext cx="62425" cy="5335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59"/>
            <p:cNvSpPr/>
            <p:nvPr/>
          </p:nvSpPr>
          <p:spPr>
            <a:xfrm>
              <a:off x="6638425" y="3856775"/>
              <a:ext cx="62425" cy="53250"/>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59"/>
            <p:cNvSpPr/>
            <p:nvPr/>
          </p:nvSpPr>
          <p:spPr>
            <a:xfrm>
              <a:off x="663842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59"/>
            <p:cNvSpPr/>
            <p:nvPr/>
          </p:nvSpPr>
          <p:spPr>
            <a:xfrm>
              <a:off x="6638425" y="4161425"/>
              <a:ext cx="62425" cy="53300"/>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59"/>
            <p:cNvSpPr/>
            <p:nvPr/>
          </p:nvSpPr>
          <p:spPr>
            <a:xfrm>
              <a:off x="6638425" y="4085225"/>
              <a:ext cx="62425" cy="5335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59"/>
            <p:cNvSpPr/>
            <p:nvPr/>
          </p:nvSpPr>
          <p:spPr>
            <a:xfrm>
              <a:off x="6638425" y="4009000"/>
              <a:ext cx="62425" cy="5335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59"/>
            <p:cNvSpPr/>
            <p:nvPr/>
          </p:nvSpPr>
          <p:spPr>
            <a:xfrm>
              <a:off x="6715450" y="393280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59"/>
            <p:cNvSpPr/>
            <p:nvPr/>
          </p:nvSpPr>
          <p:spPr>
            <a:xfrm>
              <a:off x="6715450" y="40852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59"/>
            <p:cNvSpPr/>
            <p:nvPr/>
          </p:nvSpPr>
          <p:spPr>
            <a:xfrm>
              <a:off x="6715450" y="4009000"/>
              <a:ext cx="62225" cy="5335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59"/>
            <p:cNvSpPr/>
            <p:nvPr/>
          </p:nvSpPr>
          <p:spPr>
            <a:xfrm>
              <a:off x="6408350" y="4009000"/>
              <a:ext cx="62425" cy="5335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59"/>
            <p:cNvSpPr/>
            <p:nvPr/>
          </p:nvSpPr>
          <p:spPr>
            <a:xfrm>
              <a:off x="6332350"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59"/>
            <p:cNvSpPr/>
            <p:nvPr/>
          </p:nvSpPr>
          <p:spPr>
            <a:xfrm>
              <a:off x="6256150" y="4009000"/>
              <a:ext cx="62200" cy="5335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59"/>
            <p:cNvSpPr/>
            <p:nvPr/>
          </p:nvSpPr>
          <p:spPr>
            <a:xfrm>
              <a:off x="5951475"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59"/>
            <p:cNvSpPr/>
            <p:nvPr/>
          </p:nvSpPr>
          <p:spPr>
            <a:xfrm>
              <a:off x="5951475" y="4009000"/>
              <a:ext cx="62225" cy="5335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59"/>
            <p:cNvSpPr/>
            <p:nvPr/>
          </p:nvSpPr>
          <p:spPr>
            <a:xfrm>
              <a:off x="6027500" y="385677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59"/>
            <p:cNvSpPr/>
            <p:nvPr/>
          </p:nvSpPr>
          <p:spPr>
            <a:xfrm>
              <a:off x="6027500" y="39328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59"/>
            <p:cNvSpPr/>
            <p:nvPr/>
          </p:nvSpPr>
          <p:spPr>
            <a:xfrm>
              <a:off x="6027500" y="4009000"/>
              <a:ext cx="62425" cy="5335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59"/>
            <p:cNvSpPr/>
            <p:nvPr/>
          </p:nvSpPr>
          <p:spPr>
            <a:xfrm>
              <a:off x="6103700" y="3780375"/>
              <a:ext cx="62425" cy="53475"/>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59"/>
            <p:cNvSpPr/>
            <p:nvPr/>
          </p:nvSpPr>
          <p:spPr>
            <a:xfrm>
              <a:off x="6103700" y="3856775"/>
              <a:ext cx="62425" cy="53300"/>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59"/>
            <p:cNvSpPr/>
            <p:nvPr/>
          </p:nvSpPr>
          <p:spPr>
            <a:xfrm>
              <a:off x="6103700" y="3932800"/>
              <a:ext cx="62425" cy="53475"/>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59"/>
            <p:cNvSpPr/>
            <p:nvPr/>
          </p:nvSpPr>
          <p:spPr>
            <a:xfrm>
              <a:off x="6103700" y="4009000"/>
              <a:ext cx="62425" cy="5335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59"/>
            <p:cNvSpPr/>
            <p:nvPr/>
          </p:nvSpPr>
          <p:spPr>
            <a:xfrm>
              <a:off x="61799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59"/>
            <p:cNvSpPr/>
            <p:nvPr/>
          </p:nvSpPr>
          <p:spPr>
            <a:xfrm>
              <a:off x="61799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59"/>
            <p:cNvSpPr/>
            <p:nvPr/>
          </p:nvSpPr>
          <p:spPr>
            <a:xfrm>
              <a:off x="61799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59"/>
            <p:cNvSpPr/>
            <p:nvPr/>
          </p:nvSpPr>
          <p:spPr>
            <a:xfrm>
              <a:off x="61799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59"/>
            <p:cNvSpPr/>
            <p:nvPr/>
          </p:nvSpPr>
          <p:spPr>
            <a:xfrm>
              <a:off x="61799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59"/>
            <p:cNvSpPr/>
            <p:nvPr/>
          </p:nvSpPr>
          <p:spPr>
            <a:xfrm>
              <a:off x="717030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59"/>
            <p:cNvSpPr/>
            <p:nvPr/>
          </p:nvSpPr>
          <p:spPr>
            <a:xfrm>
              <a:off x="68656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59"/>
            <p:cNvSpPr/>
            <p:nvPr/>
          </p:nvSpPr>
          <p:spPr>
            <a:xfrm>
              <a:off x="686565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59"/>
            <p:cNvSpPr/>
            <p:nvPr/>
          </p:nvSpPr>
          <p:spPr>
            <a:xfrm>
              <a:off x="69418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59"/>
            <p:cNvSpPr/>
            <p:nvPr/>
          </p:nvSpPr>
          <p:spPr>
            <a:xfrm>
              <a:off x="6789225" y="3627950"/>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59"/>
            <p:cNvSpPr/>
            <p:nvPr/>
          </p:nvSpPr>
          <p:spPr>
            <a:xfrm>
              <a:off x="6637000" y="3475725"/>
              <a:ext cx="62225" cy="5335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59"/>
            <p:cNvSpPr/>
            <p:nvPr/>
          </p:nvSpPr>
          <p:spPr>
            <a:xfrm>
              <a:off x="6256150" y="3399500"/>
              <a:ext cx="62200" cy="5335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59"/>
            <p:cNvSpPr/>
            <p:nvPr/>
          </p:nvSpPr>
          <p:spPr>
            <a:xfrm>
              <a:off x="6484575" y="355192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59"/>
            <p:cNvSpPr/>
            <p:nvPr/>
          </p:nvSpPr>
          <p:spPr>
            <a:xfrm>
              <a:off x="6484575" y="34757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59"/>
            <p:cNvSpPr/>
            <p:nvPr/>
          </p:nvSpPr>
          <p:spPr>
            <a:xfrm>
              <a:off x="6408350" y="355192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59"/>
            <p:cNvSpPr/>
            <p:nvPr/>
          </p:nvSpPr>
          <p:spPr>
            <a:xfrm>
              <a:off x="6408350" y="3475725"/>
              <a:ext cx="62425" cy="5335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59"/>
            <p:cNvSpPr/>
            <p:nvPr/>
          </p:nvSpPr>
          <p:spPr>
            <a:xfrm>
              <a:off x="6332350"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59"/>
            <p:cNvSpPr/>
            <p:nvPr/>
          </p:nvSpPr>
          <p:spPr>
            <a:xfrm>
              <a:off x="6332350" y="33995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59"/>
            <p:cNvSpPr/>
            <p:nvPr/>
          </p:nvSpPr>
          <p:spPr>
            <a:xfrm>
              <a:off x="7094075" y="4237450"/>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59"/>
            <p:cNvSpPr/>
            <p:nvPr/>
          </p:nvSpPr>
          <p:spPr>
            <a:xfrm>
              <a:off x="7017875" y="4389875"/>
              <a:ext cx="62400" cy="5335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59"/>
            <p:cNvSpPr/>
            <p:nvPr/>
          </p:nvSpPr>
          <p:spPr>
            <a:xfrm>
              <a:off x="7017875" y="4313650"/>
              <a:ext cx="62400" cy="53450"/>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59"/>
            <p:cNvSpPr/>
            <p:nvPr/>
          </p:nvSpPr>
          <p:spPr>
            <a:xfrm>
              <a:off x="6941850" y="438987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59"/>
            <p:cNvSpPr/>
            <p:nvPr/>
          </p:nvSpPr>
          <p:spPr>
            <a:xfrm>
              <a:off x="6484575" y="438987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59"/>
            <p:cNvSpPr/>
            <p:nvPr/>
          </p:nvSpPr>
          <p:spPr>
            <a:xfrm>
              <a:off x="6560800" y="42374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59"/>
            <p:cNvSpPr/>
            <p:nvPr/>
          </p:nvSpPr>
          <p:spPr>
            <a:xfrm>
              <a:off x="6560800" y="4161425"/>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59"/>
            <p:cNvSpPr/>
            <p:nvPr/>
          </p:nvSpPr>
          <p:spPr>
            <a:xfrm>
              <a:off x="6560800" y="40852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59"/>
            <p:cNvSpPr/>
            <p:nvPr/>
          </p:nvSpPr>
          <p:spPr>
            <a:xfrm>
              <a:off x="6560800" y="4009000"/>
              <a:ext cx="62200" cy="5335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59"/>
            <p:cNvSpPr/>
            <p:nvPr/>
          </p:nvSpPr>
          <p:spPr>
            <a:xfrm>
              <a:off x="6560800" y="39328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59"/>
            <p:cNvSpPr/>
            <p:nvPr/>
          </p:nvSpPr>
          <p:spPr>
            <a:xfrm>
              <a:off x="65608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59"/>
            <p:cNvSpPr/>
            <p:nvPr/>
          </p:nvSpPr>
          <p:spPr>
            <a:xfrm>
              <a:off x="65608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59"/>
            <p:cNvSpPr/>
            <p:nvPr/>
          </p:nvSpPr>
          <p:spPr>
            <a:xfrm>
              <a:off x="6484575" y="4237450"/>
              <a:ext cx="62425" cy="53425"/>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59"/>
            <p:cNvSpPr/>
            <p:nvPr/>
          </p:nvSpPr>
          <p:spPr>
            <a:xfrm>
              <a:off x="6484575" y="3780375"/>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59"/>
            <p:cNvSpPr/>
            <p:nvPr/>
          </p:nvSpPr>
          <p:spPr>
            <a:xfrm>
              <a:off x="6484575" y="3704150"/>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59"/>
            <p:cNvSpPr/>
            <p:nvPr/>
          </p:nvSpPr>
          <p:spPr>
            <a:xfrm>
              <a:off x="6408350" y="4237450"/>
              <a:ext cx="62425" cy="53425"/>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59"/>
            <p:cNvSpPr/>
            <p:nvPr/>
          </p:nvSpPr>
          <p:spPr>
            <a:xfrm>
              <a:off x="6408350" y="4161425"/>
              <a:ext cx="62425" cy="53300"/>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59"/>
            <p:cNvSpPr/>
            <p:nvPr/>
          </p:nvSpPr>
          <p:spPr>
            <a:xfrm>
              <a:off x="6408350" y="3780375"/>
              <a:ext cx="62425" cy="53425"/>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59"/>
            <p:cNvSpPr/>
            <p:nvPr/>
          </p:nvSpPr>
          <p:spPr>
            <a:xfrm>
              <a:off x="6408350" y="3704150"/>
              <a:ext cx="62425" cy="53450"/>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59"/>
            <p:cNvSpPr/>
            <p:nvPr/>
          </p:nvSpPr>
          <p:spPr>
            <a:xfrm>
              <a:off x="6332350"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59"/>
            <p:cNvSpPr/>
            <p:nvPr/>
          </p:nvSpPr>
          <p:spPr>
            <a:xfrm>
              <a:off x="6332350"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59"/>
            <p:cNvSpPr/>
            <p:nvPr/>
          </p:nvSpPr>
          <p:spPr>
            <a:xfrm>
              <a:off x="633235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59"/>
            <p:cNvSpPr/>
            <p:nvPr/>
          </p:nvSpPr>
          <p:spPr>
            <a:xfrm>
              <a:off x="63323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59"/>
            <p:cNvSpPr/>
            <p:nvPr/>
          </p:nvSpPr>
          <p:spPr>
            <a:xfrm>
              <a:off x="6256150" y="4085225"/>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59"/>
            <p:cNvSpPr/>
            <p:nvPr/>
          </p:nvSpPr>
          <p:spPr>
            <a:xfrm>
              <a:off x="6256150" y="3704150"/>
              <a:ext cx="62200" cy="53450"/>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59"/>
            <p:cNvSpPr/>
            <p:nvPr/>
          </p:nvSpPr>
          <p:spPr>
            <a:xfrm>
              <a:off x="6256150" y="3627950"/>
              <a:ext cx="62200" cy="53425"/>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59"/>
            <p:cNvSpPr/>
            <p:nvPr/>
          </p:nvSpPr>
          <p:spPr>
            <a:xfrm>
              <a:off x="617992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59"/>
            <p:cNvSpPr/>
            <p:nvPr/>
          </p:nvSpPr>
          <p:spPr>
            <a:xfrm>
              <a:off x="61799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59"/>
            <p:cNvSpPr/>
            <p:nvPr/>
          </p:nvSpPr>
          <p:spPr>
            <a:xfrm>
              <a:off x="6103700" y="4085225"/>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59"/>
            <p:cNvSpPr/>
            <p:nvPr/>
          </p:nvSpPr>
          <p:spPr>
            <a:xfrm>
              <a:off x="6103700" y="3704150"/>
              <a:ext cx="62425" cy="53450"/>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59"/>
            <p:cNvSpPr/>
            <p:nvPr/>
          </p:nvSpPr>
          <p:spPr>
            <a:xfrm>
              <a:off x="6027500" y="4085225"/>
              <a:ext cx="62425" cy="5335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59"/>
            <p:cNvSpPr/>
            <p:nvPr/>
          </p:nvSpPr>
          <p:spPr>
            <a:xfrm>
              <a:off x="6027500" y="3780375"/>
              <a:ext cx="62425" cy="53425"/>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59"/>
            <p:cNvSpPr/>
            <p:nvPr/>
          </p:nvSpPr>
          <p:spPr>
            <a:xfrm>
              <a:off x="6027500" y="3704150"/>
              <a:ext cx="62425" cy="53450"/>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59"/>
            <p:cNvSpPr/>
            <p:nvPr/>
          </p:nvSpPr>
          <p:spPr>
            <a:xfrm>
              <a:off x="59514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59"/>
            <p:cNvSpPr/>
            <p:nvPr/>
          </p:nvSpPr>
          <p:spPr>
            <a:xfrm>
              <a:off x="5951475"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59"/>
            <p:cNvSpPr/>
            <p:nvPr/>
          </p:nvSpPr>
          <p:spPr>
            <a:xfrm>
              <a:off x="5951475" y="3780375"/>
              <a:ext cx="62425" cy="53425"/>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59"/>
            <p:cNvSpPr/>
            <p:nvPr/>
          </p:nvSpPr>
          <p:spPr>
            <a:xfrm>
              <a:off x="587527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59"/>
            <p:cNvSpPr/>
            <p:nvPr/>
          </p:nvSpPr>
          <p:spPr>
            <a:xfrm>
              <a:off x="587527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59"/>
            <p:cNvSpPr/>
            <p:nvPr/>
          </p:nvSpPr>
          <p:spPr>
            <a:xfrm>
              <a:off x="587527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59"/>
            <p:cNvSpPr/>
            <p:nvPr/>
          </p:nvSpPr>
          <p:spPr>
            <a:xfrm>
              <a:off x="587527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59"/>
            <p:cNvSpPr/>
            <p:nvPr/>
          </p:nvSpPr>
          <p:spPr>
            <a:xfrm>
              <a:off x="45040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59"/>
            <p:cNvSpPr/>
            <p:nvPr/>
          </p:nvSpPr>
          <p:spPr>
            <a:xfrm>
              <a:off x="450405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59"/>
            <p:cNvSpPr/>
            <p:nvPr/>
          </p:nvSpPr>
          <p:spPr>
            <a:xfrm>
              <a:off x="450405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59"/>
            <p:cNvSpPr/>
            <p:nvPr/>
          </p:nvSpPr>
          <p:spPr>
            <a:xfrm>
              <a:off x="4427825" y="39328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59"/>
            <p:cNvSpPr/>
            <p:nvPr/>
          </p:nvSpPr>
          <p:spPr>
            <a:xfrm>
              <a:off x="4427825" y="3856775"/>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59"/>
            <p:cNvSpPr/>
            <p:nvPr/>
          </p:nvSpPr>
          <p:spPr>
            <a:xfrm>
              <a:off x="4427825" y="3780375"/>
              <a:ext cx="62425" cy="53425"/>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59"/>
            <p:cNvSpPr/>
            <p:nvPr/>
          </p:nvSpPr>
          <p:spPr>
            <a:xfrm>
              <a:off x="4351600" y="3171075"/>
              <a:ext cx="62425" cy="5335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59"/>
            <p:cNvSpPr/>
            <p:nvPr/>
          </p:nvSpPr>
          <p:spPr>
            <a:xfrm>
              <a:off x="435160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59"/>
            <p:cNvSpPr/>
            <p:nvPr/>
          </p:nvSpPr>
          <p:spPr>
            <a:xfrm>
              <a:off x="3970950" y="27902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59"/>
            <p:cNvSpPr/>
            <p:nvPr/>
          </p:nvSpPr>
          <p:spPr>
            <a:xfrm>
              <a:off x="3970950" y="2866425"/>
              <a:ext cx="62225" cy="53275"/>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59"/>
            <p:cNvSpPr/>
            <p:nvPr/>
          </p:nvSpPr>
          <p:spPr>
            <a:xfrm>
              <a:off x="3970950" y="2942425"/>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59"/>
            <p:cNvSpPr/>
            <p:nvPr/>
          </p:nvSpPr>
          <p:spPr>
            <a:xfrm>
              <a:off x="3970950" y="301865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59"/>
            <p:cNvSpPr/>
            <p:nvPr/>
          </p:nvSpPr>
          <p:spPr>
            <a:xfrm>
              <a:off x="3970950" y="309485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59"/>
            <p:cNvSpPr/>
            <p:nvPr/>
          </p:nvSpPr>
          <p:spPr>
            <a:xfrm>
              <a:off x="3970950" y="317107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59"/>
            <p:cNvSpPr/>
            <p:nvPr/>
          </p:nvSpPr>
          <p:spPr>
            <a:xfrm>
              <a:off x="3970950" y="3247075"/>
              <a:ext cx="62225" cy="53450"/>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59"/>
            <p:cNvSpPr/>
            <p:nvPr/>
          </p:nvSpPr>
          <p:spPr>
            <a:xfrm>
              <a:off x="3970950" y="33233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59"/>
            <p:cNvSpPr/>
            <p:nvPr/>
          </p:nvSpPr>
          <p:spPr>
            <a:xfrm>
              <a:off x="3970950" y="33995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59"/>
            <p:cNvSpPr/>
            <p:nvPr/>
          </p:nvSpPr>
          <p:spPr>
            <a:xfrm>
              <a:off x="3970950" y="347572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59"/>
            <p:cNvSpPr/>
            <p:nvPr/>
          </p:nvSpPr>
          <p:spPr>
            <a:xfrm>
              <a:off x="3970950" y="355192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59"/>
            <p:cNvSpPr/>
            <p:nvPr/>
          </p:nvSpPr>
          <p:spPr>
            <a:xfrm>
              <a:off x="3970950" y="3627950"/>
              <a:ext cx="62225" cy="53425"/>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59"/>
            <p:cNvSpPr/>
            <p:nvPr/>
          </p:nvSpPr>
          <p:spPr>
            <a:xfrm>
              <a:off x="3970950" y="3704150"/>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59"/>
            <p:cNvSpPr/>
            <p:nvPr/>
          </p:nvSpPr>
          <p:spPr>
            <a:xfrm>
              <a:off x="3970950" y="3780375"/>
              <a:ext cx="62425" cy="53425"/>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59"/>
            <p:cNvSpPr/>
            <p:nvPr/>
          </p:nvSpPr>
          <p:spPr>
            <a:xfrm>
              <a:off x="3970950" y="385677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59"/>
            <p:cNvSpPr/>
            <p:nvPr/>
          </p:nvSpPr>
          <p:spPr>
            <a:xfrm>
              <a:off x="3970950" y="4009000"/>
              <a:ext cx="62225" cy="5335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59"/>
            <p:cNvSpPr/>
            <p:nvPr/>
          </p:nvSpPr>
          <p:spPr>
            <a:xfrm>
              <a:off x="404695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59"/>
            <p:cNvSpPr/>
            <p:nvPr/>
          </p:nvSpPr>
          <p:spPr>
            <a:xfrm>
              <a:off x="4046950" y="286642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59"/>
            <p:cNvSpPr/>
            <p:nvPr/>
          </p:nvSpPr>
          <p:spPr>
            <a:xfrm>
              <a:off x="4046950" y="2942425"/>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59"/>
            <p:cNvSpPr/>
            <p:nvPr/>
          </p:nvSpPr>
          <p:spPr>
            <a:xfrm>
              <a:off x="404695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59"/>
            <p:cNvSpPr/>
            <p:nvPr/>
          </p:nvSpPr>
          <p:spPr>
            <a:xfrm>
              <a:off x="404695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59"/>
            <p:cNvSpPr/>
            <p:nvPr/>
          </p:nvSpPr>
          <p:spPr>
            <a:xfrm>
              <a:off x="4046950"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59"/>
            <p:cNvSpPr/>
            <p:nvPr/>
          </p:nvSpPr>
          <p:spPr>
            <a:xfrm>
              <a:off x="404695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59"/>
            <p:cNvSpPr/>
            <p:nvPr/>
          </p:nvSpPr>
          <p:spPr>
            <a:xfrm>
              <a:off x="4046950" y="3323300"/>
              <a:ext cx="62425" cy="53425"/>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59"/>
            <p:cNvSpPr/>
            <p:nvPr/>
          </p:nvSpPr>
          <p:spPr>
            <a:xfrm>
              <a:off x="404695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59"/>
            <p:cNvSpPr/>
            <p:nvPr/>
          </p:nvSpPr>
          <p:spPr>
            <a:xfrm>
              <a:off x="4046950" y="34757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59"/>
            <p:cNvSpPr/>
            <p:nvPr/>
          </p:nvSpPr>
          <p:spPr>
            <a:xfrm>
              <a:off x="4046950" y="355192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59"/>
            <p:cNvSpPr/>
            <p:nvPr/>
          </p:nvSpPr>
          <p:spPr>
            <a:xfrm>
              <a:off x="4046950"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59"/>
            <p:cNvSpPr/>
            <p:nvPr/>
          </p:nvSpPr>
          <p:spPr>
            <a:xfrm>
              <a:off x="4046950"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59"/>
            <p:cNvSpPr/>
            <p:nvPr/>
          </p:nvSpPr>
          <p:spPr>
            <a:xfrm>
              <a:off x="41231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59"/>
            <p:cNvSpPr/>
            <p:nvPr/>
          </p:nvSpPr>
          <p:spPr>
            <a:xfrm>
              <a:off x="4123175" y="2866425"/>
              <a:ext cx="62425" cy="53275"/>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59"/>
            <p:cNvSpPr/>
            <p:nvPr/>
          </p:nvSpPr>
          <p:spPr>
            <a:xfrm>
              <a:off x="4123175" y="29424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59"/>
            <p:cNvSpPr/>
            <p:nvPr/>
          </p:nvSpPr>
          <p:spPr>
            <a:xfrm>
              <a:off x="4123175" y="301865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59"/>
            <p:cNvSpPr/>
            <p:nvPr/>
          </p:nvSpPr>
          <p:spPr>
            <a:xfrm>
              <a:off x="41231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59"/>
            <p:cNvSpPr/>
            <p:nvPr/>
          </p:nvSpPr>
          <p:spPr>
            <a:xfrm>
              <a:off x="4123175" y="317107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59"/>
            <p:cNvSpPr/>
            <p:nvPr/>
          </p:nvSpPr>
          <p:spPr>
            <a:xfrm>
              <a:off x="41231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59"/>
            <p:cNvSpPr/>
            <p:nvPr/>
          </p:nvSpPr>
          <p:spPr>
            <a:xfrm>
              <a:off x="4123175" y="33233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59"/>
            <p:cNvSpPr/>
            <p:nvPr/>
          </p:nvSpPr>
          <p:spPr>
            <a:xfrm>
              <a:off x="4123175" y="33995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59"/>
            <p:cNvSpPr/>
            <p:nvPr/>
          </p:nvSpPr>
          <p:spPr>
            <a:xfrm>
              <a:off x="4123175" y="347572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59"/>
            <p:cNvSpPr/>
            <p:nvPr/>
          </p:nvSpPr>
          <p:spPr>
            <a:xfrm>
              <a:off x="4123175" y="355192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59"/>
            <p:cNvSpPr/>
            <p:nvPr/>
          </p:nvSpPr>
          <p:spPr>
            <a:xfrm>
              <a:off x="4123175" y="3627950"/>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59"/>
            <p:cNvSpPr/>
            <p:nvPr/>
          </p:nvSpPr>
          <p:spPr>
            <a:xfrm>
              <a:off x="4199400"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59"/>
            <p:cNvSpPr/>
            <p:nvPr/>
          </p:nvSpPr>
          <p:spPr>
            <a:xfrm>
              <a:off x="419940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59"/>
            <p:cNvSpPr/>
            <p:nvPr/>
          </p:nvSpPr>
          <p:spPr>
            <a:xfrm>
              <a:off x="4199400" y="317107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59"/>
            <p:cNvSpPr/>
            <p:nvPr/>
          </p:nvSpPr>
          <p:spPr>
            <a:xfrm>
              <a:off x="4199400" y="3247075"/>
              <a:ext cx="62200" cy="53450"/>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59"/>
            <p:cNvSpPr/>
            <p:nvPr/>
          </p:nvSpPr>
          <p:spPr>
            <a:xfrm>
              <a:off x="4275600" y="3018650"/>
              <a:ext cx="62225" cy="53425"/>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59"/>
            <p:cNvSpPr/>
            <p:nvPr/>
          </p:nvSpPr>
          <p:spPr>
            <a:xfrm>
              <a:off x="4275600"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59"/>
            <p:cNvSpPr/>
            <p:nvPr/>
          </p:nvSpPr>
          <p:spPr>
            <a:xfrm>
              <a:off x="4275600" y="317107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59"/>
            <p:cNvSpPr/>
            <p:nvPr/>
          </p:nvSpPr>
          <p:spPr>
            <a:xfrm>
              <a:off x="4275600" y="32470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59"/>
            <p:cNvSpPr/>
            <p:nvPr/>
          </p:nvSpPr>
          <p:spPr>
            <a:xfrm>
              <a:off x="4275475" y="3323300"/>
              <a:ext cx="62350" cy="53425"/>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59"/>
            <p:cNvSpPr/>
            <p:nvPr/>
          </p:nvSpPr>
          <p:spPr>
            <a:xfrm>
              <a:off x="4199400" y="33233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59"/>
            <p:cNvSpPr/>
            <p:nvPr/>
          </p:nvSpPr>
          <p:spPr>
            <a:xfrm>
              <a:off x="4199400" y="33995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59"/>
            <p:cNvSpPr/>
            <p:nvPr/>
          </p:nvSpPr>
          <p:spPr>
            <a:xfrm>
              <a:off x="4199400" y="34757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59"/>
            <p:cNvSpPr/>
            <p:nvPr/>
          </p:nvSpPr>
          <p:spPr>
            <a:xfrm>
              <a:off x="4199400" y="355192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59"/>
            <p:cNvSpPr/>
            <p:nvPr/>
          </p:nvSpPr>
          <p:spPr>
            <a:xfrm>
              <a:off x="4199400" y="36279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59"/>
            <p:cNvSpPr/>
            <p:nvPr/>
          </p:nvSpPr>
          <p:spPr>
            <a:xfrm>
              <a:off x="419940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59"/>
            <p:cNvSpPr/>
            <p:nvPr/>
          </p:nvSpPr>
          <p:spPr>
            <a:xfrm>
              <a:off x="4123175" y="3704150"/>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59"/>
            <p:cNvSpPr/>
            <p:nvPr/>
          </p:nvSpPr>
          <p:spPr>
            <a:xfrm>
              <a:off x="412317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59"/>
            <p:cNvSpPr/>
            <p:nvPr/>
          </p:nvSpPr>
          <p:spPr>
            <a:xfrm>
              <a:off x="4046950" y="3780375"/>
              <a:ext cx="62425" cy="53425"/>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59"/>
            <p:cNvSpPr/>
            <p:nvPr/>
          </p:nvSpPr>
          <p:spPr>
            <a:xfrm>
              <a:off x="4046950" y="385677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59"/>
            <p:cNvSpPr/>
            <p:nvPr/>
          </p:nvSpPr>
          <p:spPr>
            <a:xfrm>
              <a:off x="4046950"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59"/>
            <p:cNvSpPr/>
            <p:nvPr/>
          </p:nvSpPr>
          <p:spPr>
            <a:xfrm>
              <a:off x="4046950" y="3932800"/>
              <a:ext cx="62425" cy="53425"/>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59"/>
            <p:cNvSpPr/>
            <p:nvPr/>
          </p:nvSpPr>
          <p:spPr>
            <a:xfrm>
              <a:off x="3970950" y="39328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59"/>
            <p:cNvSpPr/>
            <p:nvPr/>
          </p:nvSpPr>
          <p:spPr>
            <a:xfrm>
              <a:off x="35898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59"/>
            <p:cNvSpPr/>
            <p:nvPr/>
          </p:nvSpPr>
          <p:spPr>
            <a:xfrm>
              <a:off x="35898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59"/>
            <p:cNvSpPr/>
            <p:nvPr/>
          </p:nvSpPr>
          <p:spPr>
            <a:xfrm>
              <a:off x="358987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59"/>
            <p:cNvSpPr/>
            <p:nvPr/>
          </p:nvSpPr>
          <p:spPr>
            <a:xfrm>
              <a:off x="358987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59"/>
            <p:cNvSpPr/>
            <p:nvPr/>
          </p:nvSpPr>
          <p:spPr>
            <a:xfrm>
              <a:off x="358987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59"/>
            <p:cNvSpPr/>
            <p:nvPr/>
          </p:nvSpPr>
          <p:spPr>
            <a:xfrm>
              <a:off x="358987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59"/>
            <p:cNvSpPr/>
            <p:nvPr/>
          </p:nvSpPr>
          <p:spPr>
            <a:xfrm>
              <a:off x="358987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59"/>
            <p:cNvSpPr/>
            <p:nvPr/>
          </p:nvSpPr>
          <p:spPr>
            <a:xfrm>
              <a:off x="328522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59"/>
            <p:cNvSpPr/>
            <p:nvPr/>
          </p:nvSpPr>
          <p:spPr>
            <a:xfrm>
              <a:off x="328522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59"/>
            <p:cNvSpPr/>
            <p:nvPr/>
          </p:nvSpPr>
          <p:spPr>
            <a:xfrm>
              <a:off x="328522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59"/>
            <p:cNvSpPr/>
            <p:nvPr/>
          </p:nvSpPr>
          <p:spPr>
            <a:xfrm>
              <a:off x="3361450" y="279020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59"/>
            <p:cNvSpPr/>
            <p:nvPr/>
          </p:nvSpPr>
          <p:spPr>
            <a:xfrm>
              <a:off x="3361450" y="2866425"/>
              <a:ext cx="62200" cy="53275"/>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59"/>
            <p:cNvSpPr/>
            <p:nvPr/>
          </p:nvSpPr>
          <p:spPr>
            <a:xfrm>
              <a:off x="3361450" y="2942425"/>
              <a:ext cx="62200" cy="53450"/>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59"/>
            <p:cNvSpPr/>
            <p:nvPr/>
          </p:nvSpPr>
          <p:spPr>
            <a:xfrm>
              <a:off x="3361450" y="3018650"/>
              <a:ext cx="62200" cy="53425"/>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59"/>
            <p:cNvSpPr/>
            <p:nvPr/>
          </p:nvSpPr>
          <p:spPr>
            <a:xfrm>
              <a:off x="3361450" y="309485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59"/>
            <p:cNvSpPr/>
            <p:nvPr/>
          </p:nvSpPr>
          <p:spPr>
            <a:xfrm>
              <a:off x="3437450"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59"/>
            <p:cNvSpPr/>
            <p:nvPr/>
          </p:nvSpPr>
          <p:spPr>
            <a:xfrm>
              <a:off x="3437450"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59"/>
            <p:cNvSpPr/>
            <p:nvPr/>
          </p:nvSpPr>
          <p:spPr>
            <a:xfrm>
              <a:off x="3437450" y="279020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59"/>
            <p:cNvSpPr/>
            <p:nvPr/>
          </p:nvSpPr>
          <p:spPr>
            <a:xfrm>
              <a:off x="3437450" y="286642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59"/>
            <p:cNvSpPr/>
            <p:nvPr/>
          </p:nvSpPr>
          <p:spPr>
            <a:xfrm>
              <a:off x="3437450" y="2942425"/>
              <a:ext cx="62425" cy="53450"/>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59"/>
            <p:cNvSpPr/>
            <p:nvPr/>
          </p:nvSpPr>
          <p:spPr>
            <a:xfrm>
              <a:off x="3437450" y="3018650"/>
              <a:ext cx="62425" cy="53425"/>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59"/>
            <p:cNvSpPr/>
            <p:nvPr/>
          </p:nvSpPr>
          <p:spPr>
            <a:xfrm>
              <a:off x="3437450" y="309485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59"/>
            <p:cNvSpPr/>
            <p:nvPr/>
          </p:nvSpPr>
          <p:spPr>
            <a:xfrm>
              <a:off x="3513675" y="26377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59"/>
            <p:cNvSpPr/>
            <p:nvPr/>
          </p:nvSpPr>
          <p:spPr>
            <a:xfrm>
              <a:off x="35136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59"/>
            <p:cNvSpPr/>
            <p:nvPr/>
          </p:nvSpPr>
          <p:spPr>
            <a:xfrm>
              <a:off x="35136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59"/>
            <p:cNvSpPr/>
            <p:nvPr/>
          </p:nvSpPr>
          <p:spPr>
            <a:xfrm>
              <a:off x="3513675" y="286642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59"/>
            <p:cNvSpPr/>
            <p:nvPr/>
          </p:nvSpPr>
          <p:spPr>
            <a:xfrm>
              <a:off x="3513675" y="2942425"/>
              <a:ext cx="62425" cy="53450"/>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59"/>
            <p:cNvSpPr/>
            <p:nvPr/>
          </p:nvSpPr>
          <p:spPr>
            <a:xfrm>
              <a:off x="3513675" y="3018650"/>
              <a:ext cx="62425" cy="53425"/>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59"/>
            <p:cNvSpPr/>
            <p:nvPr/>
          </p:nvSpPr>
          <p:spPr>
            <a:xfrm>
              <a:off x="35136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59"/>
            <p:cNvSpPr/>
            <p:nvPr/>
          </p:nvSpPr>
          <p:spPr>
            <a:xfrm>
              <a:off x="3513675" y="317107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59"/>
            <p:cNvSpPr/>
            <p:nvPr/>
          </p:nvSpPr>
          <p:spPr>
            <a:xfrm>
              <a:off x="358987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59"/>
            <p:cNvSpPr/>
            <p:nvPr/>
          </p:nvSpPr>
          <p:spPr>
            <a:xfrm>
              <a:off x="3666100"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59"/>
            <p:cNvSpPr/>
            <p:nvPr/>
          </p:nvSpPr>
          <p:spPr>
            <a:xfrm>
              <a:off x="3666100" y="271400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59"/>
            <p:cNvSpPr/>
            <p:nvPr/>
          </p:nvSpPr>
          <p:spPr>
            <a:xfrm>
              <a:off x="3666100"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59"/>
            <p:cNvSpPr/>
            <p:nvPr/>
          </p:nvSpPr>
          <p:spPr>
            <a:xfrm>
              <a:off x="366610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59"/>
            <p:cNvSpPr/>
            <p:nvPr/>
          </p:nvSpPr>
          <p:spPr>
            <a:xfrm>
              <a:off x="3666100" y="3018650"/>
              <a:ext cx="62200" cy="53425"/>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59"/>
            <p:cNvSpPr/>
            <p:nvPr/>
          </p:nvSpPr>
          <p:spPr>
            <a:xfrm>
              <a:off x="3666100"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59"/>
            <p:cNvSpPr/>
            <p:nvPr/>
          </p:nvSpPr>
          <p:spPr>
            <a:xfrm>
              <a:off x="3666100" y="317107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59"/>
            <p:cNvSpPr/>
            <p:nvPr/>
          </p:nvSpPr>
          <p:spPr>
            <a:xfrm>
              <a:off x="3742300" y="2637775"/>
              <a:ext cx="62225" cy="53450"/>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59"/>
            <p:cNvSpPr/>
            <p:nvPr/>
          </p:nvSpPr>
          <p:spPr>
            <a:xfrm>
              <a:off x="3742300" y="271400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59"/>
            <p:cNvSpPr/>
            <p:nvPr/>
          </p:nvSpPr>
          <p:spPr>
            <a:xfrm>
              <a:off x="3742300" y="2790200"/>
              <a:ext cx="62225" cy="5335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59"/>
            <p:cNvSpPr/>
            <p:nvPr/>
          </p:nvSpPr>
          <p:spPr>
            <a:xfrm>
              <a:off x="3742300" y="2942425"/>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59"/>
            <p:cNvSpPr/>
            <p:nvPr/>
          </p:nvSpPr>
          <p:spPr>
            <a:xfrm>
              <a:off x="3742300" y="301865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59"/>
            <p:cNvSpPr/>
            <p:nvPr/>
          </p:nvSpPr>
          <p:spPr>
            <a:xfrm>
              <a:off x="3742300" y="309485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59"/>
            <p:cNvSpPr/>
            <p:nvPr/>
          </p:nvSpPr>
          <p:spPr>
            <a:xfrm>
              <a:off x="3742300" y="3171075"/>
              <a:ext cx="62225" cy="53300"/>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59"/>
            <p:cNvSpPr/>
            <p:nvPr/>
          </p:nvSpPr>
          <p:spPr>
            <a:xfrm>
              <a:off x="3742300" y="3247075"/>
              <a:ext cx="62225" cy="53450"/>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59"/>
            <p:cNvSpPr/>
            <p:nvPr/>
          </p:nvSpPr>
          <p:spPr>
            <a:xfrm>
              <a:off x="381852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59"/>
            <p:cNvSpPr/>
            <p:nvPr/>
          </p:nvSpPr>
          <p:spPr>
            <a:xfrm>
              <a:off x="3818525" y="27902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59"/>
            <p:cNvSpPr/>
            <p:nvPr/>
          </p:nvSpPr>
          <p:spPr>
            <a:xfrm>
              <a:off x="3818525" y="29424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59"/>
            <p:cNvSpPr/>
            <p:nvPr/>
          </p:nvSpPr>
          <p:spPr>
            <a:xfrm>
              <a:off x="3818525" y="301865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59"/>
            <p:cNvSpPr/>
            <p:nvPr/>
          </p:nvSpPr>
          <p:spPr>
            <a:xfrm>
              <a:off x="3818525" y="309485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59"/>
            <p:cNvSpPr/>
            <p:nvPr/>
          </p:nvSpPr>
          <p:spPr>
            <a:xfrm>
              <a:off x="3818525"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59"/>
            <p:cNvSpPr/>
            <p:nvPr/>
          </p:nvSpPr>
          <p:spPr>
            <a:xfrm>
              <a:off x="381852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59"/>
            <p:cNvSpPr/>
            <p:nvPr/>
          </p:nvSpPr>
          <p:spPr>
            <a:xfrm>
              <a:off x="381852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59"/>
            <p:cNvSpPr/>
            <p:nvPr/>
          </p:nvSpPr>
          <p:spPr>
            <a:xfrm>
              <a:off x="381852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59"/>
            <p:cNvSpPr/>
            <p:nvPr/>
          </p:nvSpPr>
          <p:spPr>
            <a:xfrm>
              <a:off x="38185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59"/>
            <p:cNvSpPr/>
            <p:nvPr/>
          </p:nvSpPr>
          <p:spPr>
            <a:xfrm>
              <a:off x="3894725" y="27902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59"/>
            <p:cNvSpPr/>
            <p:nvPr/>
          </p:nvSpPr>
          <p:spPr>
            <a:xfrm>
              <a:off x="3894725" y="393280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59"/>
            <p:cNvSpPr/>
            <p:nvPr/>
          </p:nvSpPr>
          <p:spPr>
            <a:xfrm>
              <a:off x="3894725" y="385677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59"/>
            <p:cNvSpPr/>
            <p:nvPr/>
          </p:nvSpPr>
          <p:spPr>
            <a:xfrm>
              <a:off x="3894725" y="3780375"/>
              <a:ext cx="62425" cy="53425"/>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59"/>
            <p:cNvSpPr/>
            <p:nvPr/>
          </p:nvSpPr>
          <p:spPr>
            <a:xfrm>
              <a:off x="3894725" y="3704150"/>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59"/>
            <p:cNvSpPr/>
            <p:nvPr/>
          </p:nvSpPr>
          <p:spPr>
            <a:xfrm>
              <a:off x="3894725"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59"/>
            <p:cNvSpPr/>
            <p:nvPr/>
          </p:nvSpPr>
          <p:spPr>
            <a:xfrm>
              <a:off x="3894725" y="355192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59"/>
            <p:cNvSpPr/>
            <p:nvPr/>
          </p:nvSpPr>
          <p:spPr>
            <a:xfrm>
              <a:off x="3894725"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59"/>
            <p:cNvSpPr/>
            <p:nvPr/>
          </p:nvSpPr>
          <p:spPr>
            <a:xfrm>
              <a:off x="3894725"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59"/>
            <p:cNvSpPr/>
            <p:nvPr/>
          </p:nvSpPr>
          <p:spPr>
            <a:xfrm>
              <a:off x="3894600" y="3323300"/>
              <a:ext cx="62350" cy="53425"/>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59"/>
            <p:cNvSpPr/>
            <p:nvPr/>
          </p:nvSpPr>
          <p:spPr>
            <a:xfrm>
              <a:off x="3894725" y="32470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59"/>
            <p:cNvSpPr/>
            <p:nvPr/>
          </p:nvSpPr>
          <p:spPr>
            <a:xfrm>
              <a:off x="3894725"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59"/>
            <p:cNvSpPr/>
            <p:nvPr/>
          </p:nvSpPr>
          <p:spPr>
            <a:xfrm>
              <a:off x="3894725" y="309485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59"/>
            <p:cNvSpPr/>
            <p:nvPr/>
          </p:nvSpPr>
          <p:spPr>
            <a:xfrm>
              <a:off x="3894725" y="301865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59"/>
            <p:cNvSpPr/>
            <p:nvPr/>
          </p:nvSpPr>
          <p:spPr>
            <a:xfrm>
              <a:off x="3894725"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59"/>
            <p:cNvSpPr/>
            <p:nvPr/>
          </p:nvSpPr>
          <p:spPr>
            <a:xfrm>
              <a:off x="3894725"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59"/>
            <p:cNvSpPr/>
            <p:nvPr/>
          </p:nvSpPr>
          <p:spPr>
            <a:xfrm>
              <a:off x="3818525"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59"/>
            <p:cNvSpPr/>
            <p:nvPr/>
          </p:nvSpPr>
          <p:spPr>
            <a:xfrm>
              <a:off x="3742300" y="2866425"/>
              <a:ext cx="62225" cy="53225"/>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59"/>
            <p:cNvSpPr/>
            <p:nvPr/>
          </p:nvSpPr>
          <p:spPr>
            <a:xfrm>
              <a:off x="366610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59"/>
            <p:cNvSpPr/>
            <p:nvPr/>
          </p:nvSpPr>
          <p:spPr>
            <a:xfrm>
              <a:off x="450405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59"/>
            <p:cNvSpPr/>
            <p:nvPr/>
          </p:nvSpPr>
          <p:spPr>
            <a:xfrm>
              <a:off x="4504050" y="3171075"/>
              <a:ext cx="62200" cy="5335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59"/>
            <p:cNvSpPr/>
            <p:nvPr/>
          </p:nvSpPr>
          <p:spPr>
            <a:xfrm>
              <a:off x="450405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59"/>
            <p:cNvSpPr/>
            <p:nvPr/>
          </p:nvSpPr>
          <p:spPr>
            <a:xfrm>
              <a:off x="4427825" y="33233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59"/>
            <p:cNvSpPr/>
            <p:nvPr/>
          </p:nvSpPr>
          <p:spPr>
            <a:xfrm>
              <a:off x="4427825" y="32470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59"/>
            <p:cNvSpPr/>
            <p:nvPr/>
          </p:nvSpPr>
          <p:spPr>
            <a:xfrm>
              <a:off x="4427825" y="3171075"/>
              <a:ext cx="62425" cy="53275"/>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59"/>
            <p:cNvSpPr/>
            <p:nvPr/>
          </p:nvSpPr>
          <p:spPr>
            <a:xfrm>
              <a:off x="4427825" y="3094850"/>
              <a:ext cx="62425" cy="5335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59"/>
            <p:cNvSpPr/>
            <p:nvPr/>
          </p:nvSpPr>
          <p:spPr>
            <a:xfrm>
              <a:off x="4427825" y="3018650"/>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59"/>
            <p:cNvSpPr/>
            <p:nvPr/>
          </p:nvSpPr>
          <p:spPr>
            <a:xfrm>
              <a:off x="435160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59"/>
            <p:cNvSpPr/>
            <p:nvPr/>
          </p:nvSpPr>
          <p:spPr>
            <a:xfrm>
              <a:off x="4351600" y="332330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59"/>
            <p:cNvSpPr/>
            <p:nvPr/>
          </p:nvSpPr>
          <p:spPr>
            <a:xfrm>
              <a:off x="435160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59"/>
            <p:cNvSpPr/>
            <p:nvPr/>
          </p:nvSpPr>
          <p:spPr>
            <a:xfrm>
              <a:off x="435160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59"/>
            <p:cNvSpPr/>
            <p:nvPr/>
          </p:nvSpPr>
          <p:spPr>
            <a:xfrm>
              <a:off x="4351600" y="29424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59"/>
            <p:cNvSpPr/>
            <p:nvPr/>
          </p:nvSpPr>
          <p:spPr>
            <a:xfrm>
              <a:off x="427560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59"/>
            <p:cNvSpPr/>
            <p:nvPr/>
          </p:nvSpPr>
          <p:spPr>
            <a:xfrm>
              <a:off x="427560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59"/>
            <p:cNvSpPr/>
            <p:nvPr/>
          </p:nvSpPr>
          <p:spPr>
            <a:xfrm>
              <a:off x="4275600"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59"/>
            <p:cNvSpPr/>
            <p:nvPr/>
          </p:nvSpPr>
          <p:spPr>
            <a:xfrm>
              <a:off x="4275600"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59"/>
            <p:cNvSpPr/>
            <p:nvPr/>
          </p:nvSpPr>
          <p:spPr>
            <a:xfrm>
              <a:off x="42756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59"/>
            <p:cNvSpPr/>
            <p:nvPr/>
          </p:nvSpPr>
          <p:spPr>
            <a:xfrm>
              <a:off x="4275600" y="3399500"/>
              <a:ext cx="62225" cy="5335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59"/>
            <p:cNvSpPr/>
            <p:nvPr/>
          </p:nvSpPr>
          <p:spPr>
            <a:xfrm>
              <a:off x="427560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59"/>
            <p:cNvSpPr/>
            <p:nvPr/>
          </p:nvSpPr>
          <p:spPr>
            <a:xfrm>
              <a:off x="427560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59"/>
            <p:cNvSpPr/>
            <p:nvPr/>
          </p:nvSpPr>
          <p:spPr>
            <a:xfrm>
              <a:off x="41994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59"/>
            <p:cNvSpPr/>
            <p:nvPr/>
          </p:nvSpPr>
          <p:spPr>
            <a:xfrm>
              <a:off x="41994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59"/>
            <p:cNvSpPr/>
            <p:nvPr/>
          </p:nvSpPr>
          <p:spPr>
            <a:xfrm>
              <a:off x="419940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59"/>
            <p:cNvSpPr/>
            <p:nvPr/>
          </p:nvSpPr>
          <p:spPr>
            <a:xfrm>
              <a:off x="419940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59"/>
            <p:cNvSpPr/>
            <p:nvPr/>
          </p:nvSpPr>
          <p:spPr>
            <a:xfrm>
              <a:off x="4123175" y="4085225"/>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59"/>
            <p:cNvSpPr/>
            <p:nvPr/>
          </p:nvSpPr>
          <p:spPr>
            <a:xfrm>
              <a:off x="4123175" y="4009000"/>
              <a:ext cx="62425" cy="5335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59"/>
            <p:cNvSpPr/>
            <p:nvPr/>
          </p:nvSpPr>
          <p:spPr>
            <a:xfrm>
              <a:off x="4123175" y="39328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59"/>
            <p:cNvSpPr/>
            <p:nvPr/>
          </p:nvSpPr>
          <p:spPr>
            <a:xfrm>
              <a:off x="4123175" y="385677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59"/>
            <p:cNvSpPr/>
            <p:nvPr/>
          </p:nvSpPr>
          <p:spPr>
            <a:xfrm>
              <a:off x="41231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59"/>
            <p:cNvSpPr/>
            <p:nvPr/>
          </p:nvSpPr>
          <p:spPr>
            <a:xfrm>
              <a:off x="4046950"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59"/>
            <p:cNvSpPr/>
            <p:nvPr/>
          </p:nvSpPr>
          <p:spPr>
            <a:xfrm>
              <a:off x="404695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59"/>
            <p:cNvSpPr/>
            <p:nvPr/>
          </p:nvSpPr>
          <p:spPr>
            <a:xfrm>
              <a:off x="4046950" y="26377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59"/>
            <p:cNvSpPr/>
            <p:nvPr/>
          </p:nvSpPr>
          <p:spPr>
            <a:xfrm>
              <a:off x="3970950" y="4085225"/>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59"/>
            <p:cNvSpPr/>
            <p:nvPr/>
          </p:nvSpPr>
          <p:spPr>
            <a:xfrm>
              <a:off x="3970950" y="2714000"/>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59"/>
            <p:cNvSpPr/>
            <p:nvPr/>
          </p:nvSpPr>
          <p:spPr>
            <a:xfrm>
              <a:off x="3970950" y="2637775"/>
              <a:ext cx="62225" cy="53450"/>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59"/>
            <p:cNvSpPr/>
            <p:nvPr/>
          </p:nvSpPr>
          <p:spPr>
            <a:xfrm>
              <a:off x="3894725" y="408522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59"/>
            <p:cNvSpPr/>
            <p:nvPr/>
          </p:nvSpPr>
          <p:spPr>
            <a:xfrm>
              <a:off x="3894725" y="4009000"/>
              <a:ext cx="62225" cy="5335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59"/>
            <p:cNvSpPr/>
            <p:nvPr/>
          </p:nvSpPr>
          <p:spPr>
            <a:xfrm>
              <a:off x="3894725" y="2714000"/>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59"/>
            <p:cNvSpPr/>
            <p:nvPr/>
          </p:nvSpPr>
          <p:spPr>
            <a:xfrm>
              <a:off x="3894725" y="26377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59"/>
            <p:cNvSpPr/>
            <p:nvPr/>
          </p:nvSpPr>
          <p:spPr>
            <a:xfrm>
              <a:off x="38185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59"/>
            <p:cNvSpPr/>
            <p:nvPr/>
          </p:nvSpPr>
          <p:spPr>
            <a:xfrm>
              <a:off x="38185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59"/>
            <p:cNvSpPr/>
            <p:nvPr/>
          </p:nvSpPr>
          <p:spPr>
            <a:xfrm>
              <a:off x="38185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59"/>
            <p:cNvSpPr/>
            <p:nvPr/>
          </p:nvSpPr>
          <p:spPr>
            <a:xfrm>
              <a:off x="38185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59"/>
            <p:cNvSpPr/>
            <p:nvPr/>
          </p:nvSpPr>
          <p:spPr>
            <a:xfrm>
              <a:off x="38185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59"/>
            <p:cNvSpPr/>
            <p:nvPr/>
          </p:nvSpPr>
          <p:spPr>
            <a:xfrm>
              <a:off x="381852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59"/>
            <p:cNvSpPr/>
            <p:nvPr/>
          </p:nvSpPr>
          <p:spPr>
            <a:xfrm>
              <a:off x="3818525"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59"/>
            <p:cNvSpPr/>
            <p:nvPr/>
          </p:nvSpPr>
          <p:spPr>
            <a:xfrm>
              <a:off x="3818525" y="26377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59"/>
            <p:cNvSpPr/>
            <p:nvPr/>
          </p:nvSpPr>
          <p:spPr>
            <a:xfrm>
              <a:off x="3742300" y="3780375"/>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59"/>
            <p:cNvSpPr/>
            <p:nvPr/>
          </p:nvSpPr>
          <p:spPr>
            <a:xfrm>
              <a:off x="3742300" y="3704150"/>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59"/>
            <p:cNvSpPr/>
            <p:nvPr/>
          </p:nvSpPr>
          <p:spPr>
            <a:xfrm>
              <a:off x="3742300" y="3475725"/>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59"/>
            <p:cNvSpPr/>
            <p:nvPr/>
          </p:nvSpPr>
          <p:spPr>
            <a:xfrm>
              <a:off x="3742300" y="339950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59"/>
            <p:cNvSpPr/>
            <p:nvPr/>
          </p:nvSpPr>
          <p:spPr>
            <a:xfrm>
              <a:off x="3742175" y="332330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59"/>
            <p:cNvSpPr/>
            <p:nvPr/>
          </p:nvSpPr>
          <p:spPr>
            <a:xfrm>
              <a:off x="3742300" y="2561575"/>
              <a:ext cx="62225" cy="53425"/>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59"/>
            <p:cNvSpPr/>
            <p:nvPr/>
          </p:nvSpPr>
          <p:spPr>
            <a:xfrm>
              <a:off x="3665950"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59"/>
            <p:cNvSpPr/>
            <p:nvPr/>
          </p:nvSpPr>
          <p:spPr>
            <a:xfrm>
              <a:off x="366610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59"/>
            <p:cNvSpPr/>
            <p:nvPr/>
          </p:nvSpPr>
          <p:spPr>
            <a:xfrm>
              <a:off x="36661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59"/>
            <p:cNvSpPr/>
            <p:nvPr/>
          </p:nvSpPr>
          <p:spPr>
            <a:xfrm>
              <a:off x="3589875" y="32470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59"/>
            <p:cNvSpPr/>
            <p:nvPr/>
          </p:nvSpPr>
          <p:spPr>
            <a:xfrm>
              <a:off x="35898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59"/>
            <p:cNvSpPr/>
            <p:nvPr/>
          </p:nvSpPr>
          <p:spPr>
            <a:xfrm>
              <a:off x="35898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59"/>
            <p:cNvSpPr/>
            <p:nvPr/>
          </p:nvSpPr>
          <p:spPr>
            <a:xfrm>
              <a:off x="35136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59"/>
            <p:cNvSpPr/>
            <p:nvPr/>
          </p:nvSpPr>
          <p:spPr>
            <a:xfrm>
              <a:off x="3513675"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59"/>
            <p:cNvSpPr/>
            <p:nvPr/>
          </p:nvSpPr>
          <p:spPr>
            <a:xfrm>
              <a:off x="3513675" y="2485550"/>
              <a:ext cx="62425" cy="53300"/>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59"/>
            <p:cNvSpPr/>
            <p:nvPr/>
          </p:nvSpPr>
          <p:spPr>
            <a:xfrm>
              <a:off x="3437450" y="32470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59"/>
            <p:cNvSpPr/>
            <p:nvPr/>
          </p:nvSpPr>
          <p:spPr>
            <a:xfrm>
              <a:off x="3437450" y="317107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59"/>
            <p:cNvSpPr/>
            <p:nvPr/>
          </p:nvSpPr>
          <p:spPr>
            <a:xfrm>
              <a:off x="3437450"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59"/>
            <p:cNvSpPr/>
            <p:nvPr/>
          </p:nvSpPr>
          <p:spPr>
            <a:xfrm>
              <a:off x="3437450" y="2485550"/>
              <a:ext cx="62425" cy="53300"/>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59"/>
            <p:cNvSpPr/>
            <p:nvPr/>
          </p:nvSpPr>
          <p:spPr>
            <a:xfrm>
              <a:off x="3361450" y="3171075"/>
              <a:ext cx="62200" cy="53275"/>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59"/>
            <p:cNvSpPr/>
            <p:nvPr/>
          </p:nvSpPr>
          <p:spPr>
            <a:xfrm>
              <a:off x="3361450"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59"/>
            <p:cNvSpPr/>
            <p:nvPr/>
          </p:nvSpPr>
          <p:spPr>
            <a:xfrm>
              <a:off x="3361450" y="2637775"/>
              <a:ext cx="62200" cy="53450"/>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59"/>
            <p:cNvSpPr/>
            <p:nvPr/>
          </p:nvSpPr>
          <p:spPr>
            <a:xfrm>
              <a:off x="3361450" y="2561575"/>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59"/>
            <p:cNvSpPr/>
            <p:nvPr/>
          </p:nvSpPr>
          <p:spPr>
            <a:xfrm>
              <a:off x="328522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59"/>
            <p:cNvSpPr/>
            <p:nvPr/>
          </p:nvSpPr>
          <p:spPr>
            <a:xfrm>
              <a:off x="328522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59"/>
            <p:cNvSpPr/>
            <p:nvPr/>
          </p:nvSpPr>
          <p:spPr>
            <a:xfrm>
              <a:off x="328522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59"/>
            <p:cNvSpPr/>
            <p:nvPr/>
          </p:nvSpPr>
          <p:spPr>
            <a:xfrm>
              <a:off x="328522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59"/>
            <p:cNvSpPr/>
            <p:nvPr/>
          </p:nvSpPr>
          <p:spPr>
            <a:xfrm>
              <a:off x="3209025"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59"/>
            <p:cNvSpPr/>
            <p:nvPr/>
          </p:nvSpPr>
          <p:spPr>
            <a:xfrm>
              <a:off x="3209025"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59"/>
            <p:cNvSpPr/>
            <p:nvPr/>
          </p:nvSpPr>
          <p:spPr>
            <a:xfrm>
              <a:off x="3209025" y="2942425"/>
              <a:ext cx="62200" cy="53450"/>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59"/>
            <p:cNvSpPr/>
            <p:nvPr/>
          </p:nvSpPr>
          <p:spPr>
            <a:xfrm>
              <a:off x="3209025"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59"/>
            <p:cNvSpPr/>
            <p:nvPr/>
          </p:nvSpPr>
          <p:spPr>
            <a:xfrm>
              <a:off x="3209025"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59"/>
            <p:cNvSpPr/>
            <p:nvPr/>
          </p:nvSpPr>
          <p:spPr>
            <a:xfrm>
              <a:off x="419940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59"/>
            <p:cNvSpPr/>
            <p:nvPr/>
          </p:nvSpPr>
          <p:spPr>
            <a:xfrm>
              <a:off x="3132800" y="11143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59"/>
            <p:cNvSpPr/>
            <p:nvPr/>
          </p:nvSpPr>
          <p:spPr>
            <a:xfrm>
              <a:off x="305680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59"/>
            <p:cNvSpPr/>
            <p:nvPr/>
          </p:nvSpPr>
          <p:spPr>
            <a:xfrm>
              <a:off x="4351600" y="164740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59"/>
            <p:cNvSpPr/>
            <p:nvPr/>
          </p:nvSpPr>
          <p:spPr>
            <a:xfrm>
              <a:off x="435160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59"/>
            <p:cNvSpPr/>
            <p:nvPr/>
          </p:nvSpPr>
          <p:spPr>
            <a:xfrm>
              <a:off x="435160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59"/>
            <p:cNvSpPr/>
            <p:nvPr/>
          </p:nvSpPr>
          <p:spPr>
            <a:xfrm>
              <a:off x="4351600" y="1876050"/>
              <a:ext cx="62425" cy="5335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59"/>
            <p:cNvSpPr/>
            <p:nvPr/>
          </p:nvSpPr>
          <p:spPr>
            <a:xfrm>
              <a:off x="435160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59"/>
            <p:cNvSpPr/>
            <p:nvPr/>
          </p:nvSpPr>
          <p:spPr>
            <a:xfrm>
              <a:off x="435160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59"/>
            <p:cNvSpPr/>
            <p:nvPr/>
          </p:nvSpPr>
          <p:spPr>
            <a:xfrm>
              <a:off x="435160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59"/>
            <p:cNvSpPr/>
            <p:nvPr/>
          </p:nvSpPr>
          <p:spPr>
            <a:xfrm>
              <a:off x="3970950" y="1876050"/>
              <a:ext cx="62225" cy="5335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59"/>
            <p:cNvSpPr/>
            <p:nvPr/>
          </p:nvSpPr>
          <p:spPr>
            <a:xfrm>
              <a:off x="3970950" y="1952050"/>
              <a:ext cx="62225" cy="53450"/>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59"/>
            <p:cNvSpPr/>
            <p:nvPr/>
          </p:nvSpPr>
          <p:spPr>
            <a:xfrm>
              <a:off x="36661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59"/>
            <p:cNvSpPr/>
            <p:nvPr/>
          </p:nvSpPr>
          <p:spPr>
            <a:xfrm>
              <a:off x="3742300" y="2028275"/>
              <a:ext cx="62225" cy="53450"/>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59"/>
            <p:cNvSpPr/>
            <p:nvPr/>
          </p:nvSpPr>
          <p:spPr>
            <a:xfrm>
              <a:off x="3742300" y="1952050"/>
              <a:ext cx="62225" cy="53450"/>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59"/>
            <p:cNvSpPr/>
            <p:nvPr/>
          </p:nvSpPr>
          <p:spPr>
            <a:xfrm>
              <a:off x="38185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59"/>
            <p:cNvSpPr/>
            <p:nvPr/>
          </p:nvSpPr>
          <p:spPr>
            <a:xfrm>
              <a:off x="3894725"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59"/>
            <p:cNvSpPr/>
            <p:nvPr/>
          </p:nvSpPr>
          <p:spPr>
            <a:xfrm>
              <a:off x="3894725"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59"/>
            <p:cNvSpPr/>
            <p:nvPr/>
          </p:nvSpPr>
          <p:spPr>
            <a:xfrm>
              <a:off x="3970950" y="2028275"/>
              <a:ext cx="62225" cy="53450"/>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59"/>
            <p:cNvSpPr/>
            <p:nvPr/>
          </p:nvSpPr>
          <p:spPr>
            <a:xfrm>
              <a:off x="3970950" y="21045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59"/>
            <p:cNvSpPr/>
            <p:nvPr/>
          </p:nvSpPr>
          <p:spPr>
            <a:xfrm>
              <a:off x="4046950"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59"/>
            <p:cNvSpPr/>
            <p:nvPr/>
          </p:nvSpPr>
          <p:spPr>
            <a:xfrm>
              <a:off x="404695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59"/>
            <p:cNvSpPr/>
            <p:nvPr/>
          </p:nvSpPr>
          <p:spPr>
            <a:xfrm>
              <a:off x="404695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59"/>
            <p:cNvSpPr/>
            <p:nvPr/>
          </p:nvSpPr>
          <p:spPr>
            <a:xfrm>
              <a:off x="404695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59"/>
            <p:cNvSpPr/>
            <p:nvPr/>
          </p:nvSpPr>
          <p:spPr>
            <a:xfrm>
              <a:off x="412317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59"/>
            <p:cNvSpPr/>
            <p:nvPr/>
          </p:nvSpPr>
          <p:spPr>
            <a:xfrm>
              <a:off x="41231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59"/>
            <p:cNvSpPr/>
            <p:nvPr/>
          </p:nvSpPr>
          <p:spPr>
            <a:xfrm>
              <a:off x="4123175" y="1876050"/>
              <a:ext cx="62425" cy="5335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59"/>
            <p:cNvSpPr/>
            <p:nvPr/>
          </p:nvSpPr>
          <p:spPr>
            <a:xfrm>
              <a:off x="41231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59"/>
            <p:cNvSpPr/>
            <p:nvPr/>
          </p:nvSpPr>
          <p:spPr>
            <a:xfrm>
              <a:off x="4123175" y="2028275"/>
              <a:ext cx="62425" cy="53450"/>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59"/>
            <p:cNvSpPr/>
            <p:nvPr/>
          </p:nvSpPr>
          <p:spPr>
            <a:xfrm>
              <a:off x="41231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59"/>
            <p:cNvSpPr/>
            <p:nvPr/>
          </p:nvSpPr>
          <p:spPr>
            <a:xfrm>
              <a:off x="419940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59"/>
            <p:cNvSpPr/>
            <p:nvPr/>
          </p:nvSpPr>
          <p:spPr>
            <a:xfrm>
              <a:off x="419940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59"/>
            <p:cNvSpPr/>
            <p:nvPr/>
          </p:nvSpPr>
          <p:spPr>
            <a:xfrm>
              <a:off x="4199400"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59"/>
            <p:cNvSpPr/>
            <p:nvPr/>
          </p:nvSpPr>
          <p:spPr>
            <a:xfrm>
              <a:off x="4199400"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59"/>
            <p:cNvSpPr/>
            <p:nvPr/>
          </p:nvSpPr>
          <p:spPr>
            <a:xfrm>
              <a:off x="41994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59"/>
            <p:cNvSpPr/>
            <p:nvPr/>
          </p:nvSpPr>
          <p:spPr>
            <a:xfrm>
              <a:off x="419940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59"/>
            <p:cNvSpPr/>
            <p:nvPr/>
          </p:nvSpPr>
          <p:spPr>
            <a:xfrm>
              <a:off x="419940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59"/>
            <p:cNvSpPr/>
            <p:nvPr/>
          </p:nvSpPr>
          <p:spPr>
            <a:xfrm>
              <a:off x="427560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59"/>
            <p:cNvSpPr/>
            <p:nvPr/>
          </p:nvSpPr>
          <p:spPr>
            <a:xfrm>
              <a:off x="42756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59"/>
            <p:cNvSpPr/>
            <p:nvPr/>
          </p:nvSpPr>
          <p:spPr>
            <a:xfrm>
              <a:off x="42756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59"/>
            <p:cNvSpPr/>
            <p:nvPr/>
          </p:nvSpPr>
          <p:spPr>
            <a:xfrm>
              <a:off x="42756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59"/>
            <p:cNvSpPr/>
            <p:nvPr/>
          </p:nvSpPr>
          <p:spPr>
            <a:xfrm>
              <a:off x="42756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59"/>
            <p:cNvSpPr/>
            <p:nvPr/>
          </p:nvSpPr>
          <p:spPr>
            <a:xfrm>
              <a:off x="42756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59"/>
            <p:cNvSpPr/>
            <p:nvPr/>
          </p:nvSpPr>
          <p:spPr>
            <a:xfrm>
              <a:off x="42756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59"/>
            <p:cNvSpPr/>
            <p:nvPr/>
          </p:nvSpPr>
          <p:spPr>
            <a:xfrm>
              <a:off x="42756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59"/>
            <p:cNvSpPr/>
            <p:nvPr/>
          </p:nvSpPr>
          <p:spPr>
            <a:xfrm>
              <a:off x="435160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59"/>
            <p:cNvSpPr/>
            <p:nvPr/>
          </p:nvSpPr>
          <p:spPr>
            <a:xfrm>
              <a:off x="4427825" y="1647400"/>
              <a:ext cx="62425" cy="53450"/>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59"/>
            <p:cNvSpPr/>
            <p:nvPr/>
          </p:nvSpPr>
          <p:spPr>
            <a:xfrm>
              <a:off x="4427825" y="1723625"/>
              <a:ext cx="62425" cy="5335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59"/>
            <p:cNvSpPr/>
            <p:nvPr/>
          </p:nvSpPr>
          <p:spPr>
            <a:xfrm>
              <a:off x="4427825" y="179985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59"/>
            <p:cNvSpPr/>
            <p:nvPr/>
          </p:nvSpPr>
          <p:spPr>
            <a:xfrm>
              <a:off x="4427825" y="1876050"/>
              <a:ext cx="62425" cy="53275"/>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59"/>
            <p:cNvSpPr/>
            <p:nvPr/>
          </p:nvSpPr>
          <p:spPr>
            <a:xfrm>
              <a:off x="4427825" y="1952050"/>
              <a:ext cx="62425" cy="53450"/>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59"/>
            <p:cNvSpPr/>
            <p:nvPr/>
          </p:nvSpPr>
          <p:spPr>
            <a:xfrm>
              <a:off x="4427825" y="2028275"/>
              <a:ext cx="62425" cy="53450"/>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59"/>
            <p:cNvSpPr/>
            <p:nvPr/>
          </p:nvSpPr>
          <p:spPr>
            <a:xfrm>
              <a:off x="4427825" y="210450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59"/>
            <p:cNvSpPr/>
            <p:nvPr/>
          </p:nvSpPr>
          <p:spPr>
            <a:xfrm>
              <a:off x="4427825" y="2180700"/>
              <a:ext cx="62425" cy="5335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59"/>
            <p:cNvSpPr/>
            <p:nvPr/>
          </p:nvSpPr>
          <p:spPr>
            <a:xfrm>
              <a:off x="4427825" y="1571400"/>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59"/>
            <p:cNvSpPr/>
            <p:nvPr/>
          </p:nvSpPr>
          <p:spPr>
            <a:xfrm>
              <a:off x="435160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59"/>
            <p:cNvSpPr/>
            <p:nvPr/>
          </p:nvSpPr>
          <p:spPr>
            <a:xfrm>
              <a:off x="42756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59"/>
            <p:cNvSpPr/>
            <p:nvPr/>
          </p:nvSpPr>
          <p:spPr>
            <a:xfrm>
              <a:off x="42756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59"/>
            <p:cNvSpPr/>
            <p:nvPr/>
          </p:nvSpPr>
          <p:spPr>
            <a:xfrm>
              <a:off x="41994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59"/>
            <p:cNvSpPr/>
            <p:nvPr/>
          </p:nvSpPr>
          <p:spPr>
            <a:xfrm>
              <a:off x="41994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59"/>
            <p:cNvSpPr/>
            <p:nvPr/>
          </p:nvSpPr>
          <p:spPr>
            <a:xfrm>
              <a:off x="41994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59"/>
            <p:cNvSpPr/>
            <p:nvPr/>
          </p:nvSpPr>
          <p:spPr>
            <a:xfrm>
              <a:off x="41994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59"/>
            <p:cNvSpPr/>
            <p:nvPr/>
          </p:nvSpPr>
          <p:spPr>
            <a:xfrm>
              <a:off x="41231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59"/>
            <p:cNvSpPr/>
            <p:nvPr/>
          </p:nvSpPr>
          <p:spPr>
            <a:xfrm>
              <a:off x="4123175" y="164740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59"/>
            <p:cNvSpPr/>
            <p:nvPr/>
          </p:nvSpPr>
          <p:spPr>
            <a:xfrm>
              <a:off x="4123175"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59"/>
            <p:cNvSpPr/>
            <p:nvPr/>
          </p:nvSpPr>
          <p:spPr>
            <a:xfrm>
              <a:off x="4123175"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59"/>
            <p:cNvSpPr/>
            <p:nvPr/>
          </p:nvSpPr>
          <p:spPr>
            <a:xfrm>
              <a:off x="4123175"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59"/>
            <p:cNvSpPr/>
            <p:nvPr/>
          </p:nvSpPr>
          <p:spPr>
            <a:xfrm>
              <a:off x="4123175" y="134275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59"/>
            <p:cNvSpPr/>
            <p:nvPr/>
          </p:nvSpPr>
          <p:spPr>
            <a:xfrm>
              <a:off x="404695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59"/>
            <p:cNvSpPr/>
            <p:nvPr/>
          </p:nvSpPr>
          <p:spPr>
            <a:xfrm>
              <a:off x="404695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59"/>
            <p:cNvSpPr/>
            <p:nvPr/>
          </p:nvSpPr>
          <p:spPr>
            <a:xfrm>
              <a:off x="404695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59"/>
            <p:cNvSpPr/>
            <p:nvPr/>
          </p:nvSpPr>
          <p:spPr>
            <a:xfrm>
              <a:off x="4046950" y="1647400"/>
              <a:ext cx="62425" cy="53450"/>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59"/>
            <p:cNvSpPr/>
            <p:nvPr/>
          </p:nvSpPr>
          <p:spPr>
            <a:xfrm>
              <a:off x="404695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59"/>
            <p:cNvSpPr/>
            <p:nvPr/>
          </p:nvSpPr>
          <p:spPr>
            <a:xfrm>
              <a:off x="4046950"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59"/>
            <p:cNvSpPr/>
            <p:nvPr/>
          </p:nvSpPr>
          <p:spPr>
            <a:xfrm>
              <a:off x="4046950" y="141897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59"/>
            <p:cNvSpPr/>
            <p:nvPr/>
          </p:nvSpPr>
          <p:spPr>
            <a:xfrm>
              <a:off x="4046950" y="134275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59"/>
            <p:cNvSpPr/>
            <p:nvPr/>
          </p:nvSpPr>
          <p:spPr>
            <a:xfrm>
              <a:off x="3970950" y="2256925"/>
              <a:ext cx="62350" cy="53425"/>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59"/>
            <p:cNvSpPr/>
            <p:nvPr/>
          </p:nvSpPr>
          <p:spPr>
            <a:xfrm>
              <a:off x="3970950" y="2180700"/>
              <a:ext cx="62225" cy="5335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59"/>
            <p:cNvSpPr/>
            <p:nvPr/>
          </p:nvSpPr>
          <p:spPr>
            <a:xfrm>
              <a:off x="3970950" y="179985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59"/>
            <p:cNvSpPr/>
            <p:nvPr/>
          </p:nvSpPr>
          <p:spPr>
            <a:xfrm>
              <a:off x="3970950" y="164740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59"/>
            <p:cNvSpPr/>
            <p:nvPr/>
          </p:nvSpPr>
          <p:spPr>
            <a:xfrm>
              <a:off x="3970950" y="1571400"/>
              <a:ext cx="62225" cy="53250"/>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59"/>
            <p:cNvSpPr/>
            <p:nvPr/>
          </p:nvSpPr>
          <p:spPr>
            <a:xfrm>
              <a:off x="3970950" y="14952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59"/>
            <p:cNvSpPr/>
            <p:nvPr/>
          </p:nvSpPr>
          <p:spPr>
            <a:xfrm>
              <a:off x="3970950" y="141897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59"/>
            <p:cNvSpPr/>
            <p:nvPr/>
          </p:nvSpPr>
          <p:spPr>
            <a:xfrm>
              <a:off x="3970950" y="134275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59"/>
            <p:cNvSpPr/>
            <p:nvPr/>
          </p:nvSpPr>
          <p:spPr>
            <a:xfrm>
              <a:off x="3970950" y="111432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59"/>
            <p:cNvSpPr/>
            <p:nvPr/>
          </p:nvSpPr>
          <p:spPr>
            <a:xfrm>
              <a:off x="3894725"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59"/>
            <p:cNvSpPr/>
            <p:nvPr/>
          </p:nvSpPr>
          <p:spPr>
            <a:xfrm>
              <a:off x="3894725"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59"/>
            <p:cNvSpPr/>
            <p:nvPr/>
          </p:nvSpPr>
          <p:spPr>
            <a:xfrm>
              <a:off x="3894725"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59"/>
            <p:cNvSpPr/>
            <p:nvPr/>
          </p:nvSpPr>
          <p:spPr>
            <a:xfrm>
              <a:off x="3894725" y="17236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59"/>
            <p:cNvSpPr/>
            <p:nvPr/>
          </p:nvSpPr>
          <p:spPr>
            <a:xfrm>
              <a:off x="3894725"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59"/>
            <p:cNvSpPr/>
            <p:nvPr/>
          </p:nvSpPr>
          <p:spPr>
            <a:xfrm>
              <a:off x="3894725" y="1571400"/>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59"/>
            <p:cNvSpPr/>
            <p:nvPr/>
          </p:nvSpPr>
          <p:spPr>
            <a:xfrm>
              <a:off x="3894725"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59"/>
            <p:cNvSpPr/>
            <p:nvPr/>
          </p:nvSpPr>
          <p:spPr>
            <a:xfrm>
              <a:off x="3894725"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59"/>
            <p:cNvSpPr/>
            <p:nvPr/>
          </p:nvSpPr>
          <p:spPr>
            <a:xfrm>
              <a:off x="3894725" y="1342750"/>
              <a:ext cx="62225" cy="53450"/>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59"/>
            <p:cNvSpPr/>
            <p:nvPr/>
          </p:nvSpPr>
          <p:spPr>
            <a:xfrm>
              <a:off x="3894725"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59"/>
            <p:cNvSpPr/>
            <p:nvPr/>
          </p:nvSpPr>
          <p:spPr>
            <a:xfrm>
              <a:off x="381852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59"/>
            <p:cNvSpPr/>
            <p:nvPr/>
          </p:nvSpPr>
          <p:spPr>
            <a:xfrm>
              <a:off x="381852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59"/>
            <p:cNvSpPr/>
            <p:nvPr/>
          </p:nvSpPr>
          <p:spPr>
            <a:xfrm>
              <a:off x="38185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59"/>
            <p:cNvSpPr/>
            <p:nvPr/>
          </p:nvSpPr>
          <p:spPr>
            <a:xfrm>
              <a:off x="38185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59"/>
            <p:cNvSpPr/>
            <p:nvPr/>
          </p:nvSpPr>
          <p:spPr>
            <a:xfrm>
              <a:off x="38185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59"/>
            <p:cNvSpPr/>
            <p:nvPr/>
          </p:nvSpPr>
          <p:spPr>
            <a:xfrm>
              <a:off x="38185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59"/>
            <p:cNvSpPr/>
            <p:nvPr/>
          </p:nvSpPr>
          <p:spPr>
            <a:xfrm>
              <a:off x="38185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59"/>
            <p:cNvSpPr/>
            <p:nvPr/>
          </p:nvSpPr>
          <p:spPr>
            <a:xfrm>
              <a:off x="38185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59"/>
            <p:cNvSpPr/>
            <p:nvPr/>
          </p:nvSpPr>
          <p:spPr>
            <a:xfrm>
              <a:off x="38185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59"/>
            <p:cNvSpPr/>
            <p:nvPr/>
          </p:nvSpPr>
          <p:spPr>
            <a:xfrm>
              <a:off x="3818525"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59"/>
            <p:cNvSpPr/>
            <p:nvPr/>
          </p:nvSpPr>
          <p:spPr>
            <a:xfrm>
              <a:off x="3818525"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59"/>
            <p:cNvSpPr/>
            <p:nvPr/>
          </p:nvSpPr>
          <p:spPr>
            <a:xfrm>
              <a:off x="3742300" y="2180700"/>
              <a:ext cx="62225" cy="5335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59"/>
            <p:cNvSpPr/>
            <p:nvPr/>
          </p:nvSpPr>
          <p:spPr>
            <a:xfrm>
              <a:off x="3742300" y="2104500"/>
              <a:ext cx="62225" cy="5332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59"/>
            <p:cNvSpPr/>
            <p:nvPr/>
          </p:nvSpPr>
          <p:spPr>
            <a:xfrm>
              <a:off x="3742300" y="1876050"/>
              <a:ext cx="62225" cy="53300"/>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59"/>
            <p:cNvSpPr/>
            <p:nvPr/>
          </p:nvSpPr>
          <p:spPr>
            <a:xfrm>
              <a:off x="3742300" y="179985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59"/>
            <p:cNvSpPr/>
            <p:nvPr/>
          </p:nvSpPr>
          <p:spPr>
            <a:xfrm>
              <a:off x="3742300" y="17236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59"/>
            <p:cNvSpPr/>
            <p:nvPr/>
          </p:nvSpPr>
          <p:spPr>
            <a:xfrm>
              <a:off x="3742300" y="1647400"/>
              <a:ext cx="62225" cy="53450"/>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59"/>
            <p:cNvSpPr/>
            <p:nvPr/>
          </p:nvSpPr>
          <p:spPr>
            <a:xfrm>
              <a:off x="3742300" y="1571400"/>
              <a:ext cx="62225" cy="53250"/>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59"/>
            <p:cNvSpPr/>
            <p:nvPr/>
          </p:nvSpPr>
          <p:spPr>
            <a:xfrm>
              <a:off x="3742300" y="149520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59"/>
            <p:cNvSpPr/>
            <p:nvPr/>
          </p:nvSpPr>
          <p:spPr>
            <a:xfrm>
              <a:off x="3742300" y="11143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59"/>
            <p:cNvSpPr/>
            <p:nvPr/>
          </p:nvSpPr>
          <p:spPr>
            <a:xfrm>
              <a:off x="36661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59"/>
            <p:cNvSpPr/>
            <p:nvPr/>
          </p:nvSpPr>
          <p:spPr>
            <a:xfrm>
              <a:off x="366610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59"/>
            <p:cNvSpPr/>
            <p:nvPr/>
          </p:nvSpPr>
          <p:spPr>
            <a:xfrm>
              <a:off x="36661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59"/>
            <p:cNvSpPr/>
            <p:nvPr/>
          </p:nvSpPr>
          <p:spPr>
            <a:xfrm>
              <a:off x="3666100" y="1647400"/>
              <a:ext cx="62200" cy="53450"/>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59"/>
            <p:cNvSpPr/>
            <p:nvPr/>
          </p:nvSpPr>
          <p:spPr>
            <a:xfrm>
              <a:off x="3666100" y="1571400"/>
              <a:ext cx="62150" cy="53250"/>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59"/>
            <p:cNvSpPr/>
            <p:nvPr/>
          </p:nvSpPr>
          <p:spPr>
            <a:xfrm>
              <a:off x="35898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59"/>
            <p:cNvSpPr/>
            <p:nvPr/>
          </p:nvSpPr>
          <p:spPr>
            <a:xfrm>
              <a:off x="35898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59"/>
            <p:cNvSpPr/>
            <p:nvPr/>
          </p:nvSpPr>
          <p:spPr>
            <a:xfrm>
              <a:off x="35898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59"/>
            <p:cNvSpPr/>
            <p:nvPr/>
          </p:nvSpPr>
          <p:spPr>
            <a:xfrm>
              <a:off x="35898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59"/>
            <p:cNvSpPr/>
            <p:nvPr/>
          </p:nvSpPr>
          <p:spPr>
            <a:xfrm>
              <a:off x="35898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59"/>
            <p:cNvSpPr/>
            <p:nvPr/>
          </p:nvSpPr>
          <p:spPr>
            <a:xfrm>
              <a:off x="35136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59"/>
            <p:cNvSpPr/>
            <p:nvPr/>
          </p:nvSpPr>
          <p:spPr>
            <a:xfrm>
              <a:off x="35136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59"/>
            <p:cNvSpPr/>
            <p:nvPr/>
          </p:nvSpPr>
          <p:spPr>
            <a:xfrm>
              <a:off x="35136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59"/>
            <p:cNvSpPr/>
            <p:nvPr/>
          </p:nvSpPr>
          <p:spPr>
            <a:xfrm>
              <a:off x="3513675"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59"/>
            <p:cNvSpPr/>
            <p:nvPr/>
          </p:nvSpPr>
          <p:spPr>
            <a:xfrm>
              <a:off x="35136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59"/>
            <p:cNvSpPr/>
            <p:nvPr/>
          </p:nvSpPr>
          <p:spPr>
            <a:xfrm>
              <a:off x="351367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59"/>
            <p:cNvSpPr/>
            <p:nvPr/>
          </p:nvSpPr>
          <p:spPr>
            <a:xfrm>
              <a:off x="35136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59"/>
            <p:cNvSpPr/>
            <p:nvPr/>
          </p:nvSpPr>
          <p:spPr>
            <a:xfrm>
              <a:off x="34374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59"/>
            <p:cNvSpPr/>
            <p:nvPr/>
          </p:nvSpPr>
          <p:spPr>
            <a:xfrm>
              <a:off x="34374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59"/>
            <p:cNvSpPr/>
            <p:nvPr/>
          </p:nvSpPr>
          <p:spPr>
            <a:xfrm>
              <a:off x="34374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59"/>
            <p:cNvSpPr/>
            <p:nvPr/>
          </p:nvSpPr>
          <p:spPr>
            <a:xfrm>
              <a:off x="34374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59"/>
            <p:cNvSpPr/>
            <p:nvPr/>
          </p:nvSpPr>
          <p:spPr>
            <a:xfrm>
              <a:off x="34374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59"/>
            <p:cNvSpPr/>
            <p:nvPr/>
          </p:nvSpPr>
          <p:spPr>
            <a:xfrm>
              <a:off x="34374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59"/>
            <p:cNvSpPr/>
            <p:nvPr/>
          </p:nvSpPr>
          <p:spPr>
            <a:xfrm>
              <a:off x="34374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59"/>
            <p:cNvSpPr/>
            <p:nvPr/>
          </p:nvSpPr>
          <p:spPr>
            <a:xfrm>
              <a:off x="3361450" y="2333125"/>
              <a:ext cx="62200" cy="53450"/>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59"/>
            <p:cNvSpPr/>
            <p:nvPr/>
          </p:nvSpPr>
          <p:spPr>
            <a:xfrm>
              <a:off x="33614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59"/>
            <p:cNvSpPr/>
            <p:nvPr/>
          </p:nvSpPr>
          <p:spPr>
            <a:xfrm>
              <a:off x="3361450" y="2180700"/>
              <a:ext cx="62200" cy="5335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59"/>
            <p:cNvSpPr/>
            <p:nvPr/>
          </p:nvSpPr>
          <p:spPr>
            <a:xfrm>
              <a:off x="33614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59"/>
            <p:cNvSpPr/>
            <p:nvPr/>
          </p:nvSpPr>
          <p:spPr>
            <a:xfrm>
              <a:off x="328522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59"/>
            <p:cNvSpPr/>
            <p:nvPr/>
          </p:nvSpPr>
          <p:spPr>
            <a:xfrm>
              <a:off x="31328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59"/>
            <p:cNvSpPr/>
            <p:nvPr/>
          </p:nvSpPr>
          <p:spPr>
            <a:xfrm>
              <a:off x="30568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59"/>
            <p:cNvSpPr/>
            <p:nvPr/>
          </p:nvSpPr>
          <p:spPr>
            <a:xfrm>
              <a:off x="3056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59"/>
            <p:cNvSpPr/>
            <p:nvPr/>
          </p:nvSpPr>
          <p:spPr>
            <a:xfrm>
              <a:off x="29805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59"/>
            <p:cNvSpPr/>
            <p:nvPr/>
          </p:nvSpPr>
          <p:spPr>
            <a:xfrm>
              <a:off x="29805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59"/>
            <p:cNvSpPr/>
            <p:nvPr/>
          </p:nvSpPr>
          <p:spPr>
            <a:xfrm>
              <a:off x="2980575"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59"/>
            <p:cNvSpPr/>
            <p:nvPr/>
          </p:nvSpPr>
          <p:spPr>
            <a:xfrm>
              <a:off x="29805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59"/>
            <p:cNvSpPr/>
            <p:nvPr/>
          </p:nvSpPr>
          <p:spPr>
            <a:xfrm>
              <a:off x="2980575"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59"/>
            <p:cNvSpPr/>
            <p:nvPr/>
          </p:nvSpPr>
          <p:spPr>
            <a:xfrm>
              <a:off x="2980575"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59"/>
            <p:cNvSpPr/>
            <p:nvPr/>
          </p:nvSpPr>
          <p:spPr>
            <a:xfrm>
              <a:off x="290437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59"/>
            <p:cNvSpPr/>
            <p:nvPr/>
          </p:nvSpPr>
          <p:spPr>
            <a:xfrm>
              <a:off x="290437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59"/>
            <p:cNvSpPr/>
            <p:nvPr/>
          </p:nvSpPr>
          <p:spPr>
            <a:xfrm>
              <a:off x="290437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59"/>
            <p:cNvSpPr/>
            <p:nvPr/>
          </p:nvSpPr>
          <p:spPr>
            <a:xfrm>
              <a:off x="290437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59"/>
            <p:cNvSpPr/>
            <p:nvPr/>
          </p:nvSpPr>
          <p:spPr>
            <a:xfrm>
              <a:off x="290437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59"/>
            <p:cNvSpPr/>
            <p:nvPr/>
          </p:nvSpPr>
          <p:spPr>
            <a:xfrm>
              <a:off x="290437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59"/>
            <p:cNvSpPr/>
            <p:nvPr/>
          </p:nvSpPr>
          <p:spPr>
            <a:xfrm>
              <a:off x="290437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59"/>
            <p:cNvSpPr/>
            <p:nvPr/>
          </p:nvSpPr>
          <p:spPr>
            <a:xfrm>
              <a:off x="2828150" y="1571400"/>
              <a:ext cx="62150" cy="5325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59"/>
            <p:cNvSpPr/>
            <p:nvPr/>
          </p:nvSpPr>
          <p:spPr>
            <a:xfrm>
              <a:off x="28281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59"/>
            <p:cNvSpPr/>
            <p:nvPr/>
          </p:nvSpPr>
          <p:spPr>
            <a:xfrm>
              <a:off x="282815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59"/>
            <p:cNvSpPr/>
            <p:nvPr/>
          </p:nvSpPr>
          <p:spPr>
            <a:xfrm>
              <a:off x="28281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59"/>
            <p:cNvSpPr/>
            <p:nvPr/>
          </p:nvSpPr>
          <p:spPr>
            <a:xfrm>
              <a:off x="28281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59"/>
            <p:cNvSpPr/>
            <p:nvPr/>
          </p:nvSpPr>
          <p:spPr>
            <a:xfrm>
              <a:off x="282815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59"/>
            <p:cNvSpPr/>
            <p:nvPr/>
          </p:nvSpPr>
          <p:spPr>
            <a:xfrm>
              <a:off x="282815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59"/>
            <p:cNvSpPr/>
            <p:nvPr/>
          </p:nvSpPr>
          <p:spPr>
            <a:xfrm>
              <a:off x="282815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59"/>
            <p:cNvSpPr/>
            <p:nvPr/>
          </p:nvSpPr>
          <p:spPr>
            <a:xfrm>
              <a:off x="27519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59"/>
            <p:cNvSpPr/>
            <p:nvPr/>
          </p:nvSpPr>
          <p:spPr>
            <a:xfrm>
              <a:off x="27519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59"/>
            <p:cNvSpPr/>
            <p:nvPr/>
          </p:nvSpPr>
          <p:spPr>
            <a:xfrm>
              <a:off x="275195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59"/>
            <p:cNvSpPr/>
            <p:nvPr/>
          </p:nvSpPr>
          <p:spPr>
            <a:xfrm>
              <a:off x="27519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59"/>
            <p:cNvSpPr/>
            <p:nvPr/>
          </p:nvSpPr>
          <p:spPr>
            <a:xfrm>
              <a:off x="27519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59"/>
            <p:cNvSpPr/>
            <p:nvPr/>
          </p:nvSpPr>
          <p:spPr>
            <a:xfrm>
              <a:off x="2751950"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59"/>
            <p:cNvSpPr/>
            <p:nvPr/>
          </p:nvSpPr>
          <p:spPr>
            <a:xfrm>
              <a:off x="27519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59"/>
            <p:cNvSpPr/>
            <p:nvPr/>
          </p:nvSpPr>
          <p:spPr>
            <a:xfrm>
              <a:off x="2751950"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59"/>
            <p:cNvSpPr/>
            <p:nvPr/>
          </p:nvSpPr>
          <p:spPr>
            <a:xfrm>
              <a:off x="26759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59"/>
            <p:cNvSpPr/>
            <p:nvPr/>
          </p:nvSpPr>
          <p:spPr>
            <a:xfrm>
              <a:off x="26759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59"/>
            <p:cNvSpPr/>
            <p:nvPr/>
          </p:nvSpPr>
          <p:spPr>
            <a:xfrm>
              <a:off x="26759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59"/>
            <p:cNvSpPr/>
            <p:nvPr/>
          </p:nvSpPr>
          <p:spPr>
            <a:xfrm>
              <a:off x="26759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59"/>
            <p:cNvSpPr/>
            <p:nvPr/>
          </p:nvSpPr>
          <p:spPr>
            <a:xfrm>
              <a:off x="26759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59"/>
            <p:cNvSpPr/>
            <p:nvPr/>
          </p:nvSpPr>
          <p:spPr>
            <a:xfrm>
              <a:off x="267592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59"/>
            <p:cNvSpPr/>
            <p:nvPr/>
          </p:nvSpPr>
          <p:spPr>
            <a:xfrm>
              <a:off x="267592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59"/>
            <p:cNvSpPr/>
            <p:nvPr/>
          </p:nvSpPr>
          <p:spPr>
            <a:xfrm>
              <a:off x="267592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59"/>
            <p:cNvSpPr/>
            <p:nvPr/>
          </p:nvSpPr>
          <p:spPr>
            <a:xfrm>
              <a:off x="25997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59"/>
            <p:cNvSpPr/>
            <p:nvPr/>
          </p:nvSpPr>
          <p:spPr>
            <a:xfrm>
              <a:off x="25997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59"/>
            <p:cNvSpPr/>
            <p:nvPr/>
          </p:nvSpPr>
          <p:spPr>
            <a:xfrm>
              <a:off x="25997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59"/>
            <p:cNvSpPr/>
            <p:nvPr/>
          </p:nvSpPr>
          <p:spPr>
            <a:xfrm>
              <a:off x="25997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59"/>
            <p:cNvSpPr/>
            <p:nvPr/>
          </p:nvSpPr>
          <p:spPr>
            <a:xfrm>
              <a:off x="25997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59"/>
            <p:cNvSpPr/>
            <p:nvPr/>
          </p:nvSpPr>
          <p:spPr>
            <a:xfrm>
              <a:off x="25997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59"/>
            <p:cNvSpPr/>
            <p:nvPr/>
          </p:nvSpPr>
          <p:spPr>
            <a:xfrm>
              <a:off x="259972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59"/>
            <p:cNvSpPr/>
            <p:nvPr/>
          </p:nvSpPr>
          <p:spPr>
            <a:xfrm>
              <a:off x="259972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59"/>
            <p:cNvSpPr/>
            <p:nvPr/>
          </p:nvSpPr>
          <p:spPr>
            <a:xfrm>
              <a:off x="259972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59"/>
            <p:cNvSpPr/>
            <p:nvPr/>
          </p:nvSpPr>
          <p:spPr>
            <a:xfrm>
              <a:off x="25235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59"/>
            <p:cNvSpPr/>
            <p:nvPr/>
          </p:nvSpPr>
          <p:spPr>
            <a:xfrm>
              <a:off x="25235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59"/>
            <p:cNvSpPr/>
            <p:nvPr/>
          </p:nvSpPr>
          <p:spPr>
            <a:xfrm>
              <a:off x="25235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59"/>
            <p:cNvSpPr/>
            <p:nvPr/>
          </p:nvSpPr>
          <p:spPr>
            <a:xfrm>
              <a:off x="25235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59"/>
            <p:cNvSpPr/>
            <p:nvPr/>
          </p:nvSpPr>
          <p:spPr>
            <a:xfrm>
              <a:off x="25235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59"/>
            <p:cNvSpPr/>
            <p:nvPr/>
          </p:nvSpPr>
          <p:spPr>
            <a:xfrm>
              <a:off x="25235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59"/>
            <p:cNvSpPr/>
            <p:nvPr/>
          </p:nvSpPr>
          <p:spPr>
            <a:xfrm>
              <a:off x="252350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59"/>
            <p:cNvSpPr/>
            <p:nvPr/>
          </p:nvSpPr>
          <p:spPr>
            <a:xfrm>
              <a:off x="2523500" y="119055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59"/>
            <p:cNvSpPr/>
            <p:nvPr/>
          </p:nvSpPr>
          <p:spPr>
            <a:xfrm>
              <a:off x="252350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59"/>
            <p:cNvSpPr/>
            <p:nvPr/>
          </p:nvSpPr>
          <p:spPr>
            <a:xfrm>
              <a:off x="252350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59"/>
            <p:cNvSpPr/>
            <p:nvPr/>
          </p:nvSpPr>
          <p:spPr>
            <a:xfrm>
              <a:off x="24473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59"/>
            <p:cNvSpPr/>
            <p:nvPr/>
          </p:nvSpPr>
          <p:spPr>
            <a:xfrm>
              <a:off x="2447300" y="1647400"/>
              <a:ext cx="62400" cy="53450"/>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59"/>
            <p:cNvSpPr/>
            <p:nvPr/>
          </p:nvSpPr>
          <p:spPr>
            <a:xfrm>
              <a:off x="2447300" y="1571400"/>
              <a:ext cx="62400" cy="5325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59"/>
            <p:cNvSpPr/>
            <p:nvPr/>
          </p:nvSpPr>
          <p:spPr>
            <a:xfrm>
              <a:off x="24473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59"/>
            <p:cNvSpPr/>
            <p:nvPr/>
          </p:nvSpPr>
          <p:spPr>
            <a:xfrm>
              <a:off x="2447300" y="1418975"/>
              <a:ext cx="62400" cy="5335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59"/>
            <p:cNvSpPr/>
            <p:nvPr/>
          </p:nvSpPr>
          <p:spPr>
            <a:xfrm>
              <a:off x="24473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59"/>
            <p:cNvSpPr/>
            <p:nvPr/>
          </p:nvSpPr>
          <p:spPr>
            <a:xfrm>
              <a:off x="2447300" y="1266550"/>
              <a:ext cx="62400" cy="53450"/>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59"/>
            <p:cNvSpPr/>
            <p:nvPr/>
          </p:nvSpPr>
          <p:spPr>
            <a:xfrm>
              <a:off x="2447300" y="1190550"/>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59"/>
            <p:cNvSpPr/>
            <p:nvPr/>
          </p:nvSpPr>
          <p:spPr>
            <a:xfrm>
              <a:off x="2447300" y="11143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59"/>
            <p:cNvSpPr/>
            <p:nvPr/>
          </p:nvSpPr>
          <p:spPr>
            <a:xfrm>
              <a:off x="2447300" y="1038125"/>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59"/>
            <p:cNvSpPr/>
            <p:nvPr/>
          </p:nvSpPr>
          <p:spPr>
            <a:xfrm>
              <a:off x="237127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59"/>
            <p:cNvSpPr/>
            <p:nvPr/>
          </p:nvSpPr>
          <p:spPr>
            <a:xfrm>
              <a:off x="23712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59"/>
            <p:cNvSpPr/>
            <p:nvPr/>
          </p:nvSpPr>
          <p:spPr>
            <a:xfrm>
              <a:off x="23712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59"/>
            <p:cNvSpPr/>
            <p:nvPr/>
          </p:nvSpPr>
          <p:spPr>
            <a:xfrm>
              <a:off x="23712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59"/>
            <p:cNvSpPr/>
            <p:nvPr/>
          </p:nvSpPr>
          <p:spPr>
            <a:xfrm>
              <a:off x="23712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59"/>
            <p:cNvSpPr/>
            <p:nvPr/>
          </p:nvSpPr>
          <p:spPr>
            <a:xfrm>
              <a:off x="237127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59"/>
            <p:cNvSpPr/>
            <p:nvPr/>
          </p:nvSpPr>
          <p:spPr>
            <a:xfrm>
              <a:off x="237127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59"/>
            <p:cNvSpPr/>
            <p:nvPr/>
          </p:nvSpPr>
          <p:spPr>
            <a:xfrm>
              <a:off x="237127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59"/>
            <p:cNvSpPr/>
            <p:nvPr/>
          </p:nvSpPr>
          <p:spPr>
            <a:xfrm>
              <a:off x="237127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59"/>
            <p:cNvSpPr/>
            <p:nvPr/>
          </p:nvSpPr>
          <p:spPr>
            <a:xfrm>
              <a:off x="229507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59"/>
            <p:cNvSpPr/>
            <p:nvPr/>
          </p:nvSpPr>
          <p:spPr>
            <a:xfrm>
              <a:off x="22950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59"/>
            <p:cNvSpPr/>
            <p:nvPr/>
          </p:nvSpPr>
          <p:spPr>
            <a:xfrm>
              <a:off x="2295075" y="11905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59"/>
            <p:cNvSpPr/>
            <p:nvPr/>
          </p:nvSpPr>
          <p:spPr>
            <a:xfrm>
              <a:off x="2295075" y="11143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59"/>
            <p:cNvSpPr/>
            <p:nvPr/>
          </p:nvSpPr>
          <p:spPr>
            <a:xfrm>
              <a:off x="2218650" y="1266550"/>
              <a:ext cx="62225" cy="53450"/>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59"/>
            <p:cNvSpPr/>
            <p:nvPr/>
          </p:nvSpPr>
          <p:spPr>
            <a:xfrm>
              <a:off x="2218650" y="1190550"/>
              <a:ext cx="62225" cy="5332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59"/>
            <p:cNvSpPr/>
            <p:nvPr/>
          </p:nvSpPr>
          <p:spPr>
            <a:xfrm>
              <a:off x="2218650" y="1114325"/>
              <a:ext cx="62225" cy="5335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59"/>
            <p:cNvSpPr/>
            <p:nvPr/>
          </p:nvSpPr>
          <p:spPr>
            <a:xfrm>
              <a:off x="2142425" y="1266550"/>
              <a:ext cx="62425" cy="53450"/>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59"/>
            <p:cNvSpPr/>
            <p:nvPr/>
          </p:nvSpPr>
          <p:spPr>
            <a:xfrm>
              <a:off x="2142425" y="11905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59"/>
            <p:cNvSpPr/>
            <p:nvPr/>
          </p:nvSpPr>
          <p:spPr>
            <a:xfrm>
              <a:off x="2751950"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59"/>
            <p:cNvSpPr/>
            <p:nvPr/>
          </p:nvSpPr>
          <p:spPr>
            <a:xfrm>
              <a:off x="2751950" y="3551925"/>
              <a:ext cx="62350" cy="53300"/>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59"/>
            <p:cNvSpPr/>
            <p:nvPr/>
          </p:nvSpPr>
          <p:spPr>
            <a:xfrm>
              <a:off x="2751950" y="3475725"/>
              <a:ext cx="62350" cy="53275"/>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59"/>
            <p:cNvSpPr/>
            <p:nvPr/>
          </p:nvSpPr>
          <p:spPr>
            <a:xfrm>
              <a:off x="2675925" y="385677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59"/>
            <p:cNvSpPr/>
            <p:nvPr/>
          </p:nvSpPr>
          <p:spPr>
            <a:xfrm>
              <a:off x="2675725" y="3780375"/>
              <a:ext cx="62425" cy="53475"/>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59"/>
            <p:cNvSpPr/>
            <p:nvPr/>
          </p:nvSpPr>
          <p:spPr>
            <a:xfrm>
              <a:off x="267592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59"/>
            <p:cNvSpPr/>
            <p:nvPr/>
          </p:nvSpPr>
          <p:spPr>
            <a:xfrm>
              <a:off x="2675925"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59"/>
            <p:cNvSpPr/>
            <p:nvPr/>
          </p:nvSpPr>
          <p:spPr>
            <a:xfrm>
              <a:off x="2675925" y="355192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59"/>
            <p:cNvSpPr/>
            <p:nvPr/>
          </p:nvSpPr>
          <p:spPr>
            <a:xfrm>
              <a:off x="26759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59"/>
            <p:cNvSpPr/>
            <p:nvPr/>
          </p:nvSpPr>
          <p:spPr>
            <a:xfrm>
              <a:off x="259972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59"/>
            <p:cNvSpPr/>
            <p:nvPr/>
          </p:nvSpPr>
          <p:spPr>
            <a:xfrm>
              <a:off x="2599725" y="3780375"/>
              <a:ext cx="62400" cy="53475"/>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59"/>
            <p:cNvSpPr/>
            <p:nvPr/>
          </p:nvSpPr>
          <p:spPr>
            <a:xfrm>
              <a:off x="2599725"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59"/>
            <p:cNvSpPr/>
            <p:nvPr/>
          </p:nvSpPr>
          <p:spPr>
            <a:xfrm>
              <a:off x="2599725"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59"/>
            <p:cNvSpPr/>
            <p:nvPr/>
          </p:nvSpPr>
          <p:spPr>
            <a:xfrm>
              <a:off x="259972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59"/>
            <p:cNvSpPr/>
            <p:nvPr/>
          </p:nvSpPr>
          <p:spPr>
            <a:xfrm>
              <a:off x="259972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59"/>
            <p:cNvSpPr/>
            <p:nvPr/>
          </p:nvSpPr>
          <p:spPr>
            <a:xfrm>
              <a:off x="2523500" y="3932800"/>
              <a:ext cx="62225" cy="53475"/>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59"/>
            <p:cNvSpPr/>
            <p:nvPr/>
          </p:nvSpPr>
          <p:spPr>
            <a:xfrm>
              <a:off x="2523500" y="385677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59"/>
            <p:cNvSpPr/>
            <p:nvPr/>
          </p:nvSpPr>
          <p:spPr>
            <a:xfrm>
              <a:off x="2523500" y="3780375"/>
              <a:ext cx="62425" cy="53475"/>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59"/>
            <p:cNvSpPr/>
            <p:nvPr/>
          </p:nvSpPr>
          <p:spPr>
            <a:xfrm>
              <a:off x="2523500" y="3704150"/>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59"/>
            <p:cNvSpPr/>
            <p:nvPr/>
          </p:nvSpPr>
          <p:spPr>
            <a:xfrm>
              <a:off x="2523500" y="3627950"/>
              <a:ext cx="62225" cy="53475"/>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59"/>
            <p:cNvSpPr/>
            <p:nvPr/>
          </p:nvSpPr>
          <p:spPr>
            <a:xfrm>
              <a:off x="2523500" y="355192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59"/>
            <p:cNvSpPr/>
            <p:nvPr/>
          </p:nvSpPr>
          <p:spPr>
            <a:xfrm>
              <a:off x="2523500" y="34757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59"/>
            <p:cNvSpPr/>
            <p:nvPr/>
          </p:nvSpPr>
          <p:spPr>
            <a:xfrm>
              <a:off x="2523500" y="33995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59"/>
            <p:cNvSpPr/>
            <p:nvPr/>
          </p:nvSpPr>
          <p:spPr>
            <a:xfrm>
              <a:off x="2447300" y="4085225"/>
              <a:ext cx="62400" cy="5335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59"/>
            <p:cNvSpPr/>
            <p:nvPr/>
          </p:nvSpPr>
          <p:spPr>
            <a:xfrm>
              <a:off x="2447300" y="4009000"/>
              <a:ext cx="62400" cy="5335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59"/>
            <p:cNvSpPr/>
            <p:nvPr/>
          </p:nvSpPr>
          <p:spPr>
            <a:xfrm>
              <a:off x="2447300" y="3932800"/>
              <a:ext cx="62200" cy="53475"/>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59"/>
            <p:cNvSpPr/>
            <p:nvPr/>
          </p:nvSpPr>
          <p:spPr>
            <a:xfrm>
              <a:off x="2447300" y="385677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59"/>
            <p:cNvSpPr/>
            <p:nvPr/>
          </p:nvSpPr>
          <p:spPr>
            <a:xfrm>
              <a:off x="2447300" y="3780375"/>
              <a:ext cx="62400" cy="53475"/>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59"/>
            <p:cNvSpPr/>
            <p:nvPr/>
          </p:nvSpPr>
          <p:spPr>
            <a:xfrm>
              <a:off x="2447300" y="3704150"/>
              <a:ext cx="62400" cy="53450"/>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59"/>
            <p:cNvSpPr/>
            <p:nvPr/>
          </p:nvSpPr>
          <p:spPr>
            <a:xfrm>
              <a:off x="2447300" y="3627950"/>
              <a:ext cx="62400" cy="53425"/>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59"/>
            <p:cNvSpPr/>
            <p:nvPr/>
          </p:nvSpPr>
          <p:spPr>
            <a:xfrm>
              <a:off x="2447300" y="355192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59"/>
            <p:cNvSpPr/>
            <p:nvPr/>
          </p:nvSpPr>
          <p:spPr>
            <a:xfrm>
              <a:off x="2447300" y="3475725"/>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59"/>
            <p:cNvSpPr/>
            <p:nvPr/>
          </p:nvSpPr>
          <p:spPr>
            <a:xfrm>
              <a:off x="2447300" y="3399500"/>
              <a:ext cx="62400" cy="5335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59"/>
            <p:cNvSpPr/>
            <p:nvPr/>
          </p:nvSpPr>
          <p:spPr>
            <a:xfrm>
              <a:off x="2447300" y="3323300"/>
              <a:ext cx="62400" cy="53425"/>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59"/>
            <p:cNvSpPr/>
            <p:nvPr/>
          </p:nvSpPr>
          <p:spPr>
            <a:xfrm>
              <a:off x="2371275" y="42374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59"/>
            <p:cNvSpPr/>
            <p:nvPr/>
          </p:nvSpPr>
          <p:spPr>
            <a:xfrm>
              <a:off x="2371275"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59"/>
            <p:cNvSpPr/>
            <p:nvPr/>
          </p:nvSpPr>
          <p:spPr>
            <a:xfrm>
              <a:off x="23712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59"/>
            <p:cNvSpPr/>
            <p:nvPr/>
          </p:nvSpPr>
          <p:spPr>
            <a:xfrm>
              <a:off x="2371275"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59"/>
            <p:cNvSpPr/>
            <p:nvPr/>
          </p:nvSpPr>
          <p:spPr>
            <a:xfrm>
              <a:off x="2371075" y="3932800"/>
              <a:ext cx="62425" cy="53475"/>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59"/>
            <p:cNvSpPr/>
            <p:nvPr/>
          </p:nvSpPr>
          <p:spPr>
            <a:xfrm>
              <a:off x="2371075" y="385677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59"/>
            <p:cNvSpPr/>
            <p:nvPr/>
          </p:nvSpPr>
          <p:spPr>
            <a:xfrm>
              <a:off x="2371075" y="3780375"/>
              <a:ext cx="62425" cy="53475"/>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59"/>
            <p:cNvSpPr/>
            <p:nvPr/>
          </p:nvSpPr>
          <p:spPr>
            <a:xfrm>
              <a:off x="237127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59"/>
            <p:cNvSpPr/>
            <p:nvPr/>
          </p:nvSpPr>
          <p:spPr>
            <a:xfrm>
              <a:off x="2371275" y="36279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59"/>
            <p:cNvSpPr/>
            <p:nvPr/>
          </p:nvSpPr>
          <p:spPr>
            <a:xfrm>
              <a:off x="2371075" y="355192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59"/>
            <p:cNvSpPr/>
            <p:nvPr/>
          </p:nvSpPr>
          <p:spPr>
            <a:xfrm>
              <a:off x="2371075" y="3475725"/>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59"/>
            <p:cNvSpPr/>
            <p:nvPr/>
          </p:nvSpPr>
          <p:spPr>
            <a:xfrm>
              <a:off x="2371075" y="33995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59"/>
            <p:cNvSpPr/>
            <p:nvPr/>
          </p:nvSpPr>
          <p:spPr>
            <a:xfrm>
              <a:off x="2371075" y="3323300"/>
              <a:ext cx="62425" cy="53425"/>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59"/>
            <p:cNvSpPr/>
            <p:nvPr/>
          </p:nvSpPr>
          <p:spPr>
            <a:xfrm>
              <a:off x="2371075" y="3247075"/>
              <a:ext cx="62425" cy="53450"/>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59"/>
            <p:cNvSpPr/>
            <p:nvPr/>
          </p:nvSpPr>
          <p:spPr>
            <a:xfrm>
              <a:off x="2295075" y="43136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59"/>
            <p:cNvSpPr/>
            <p:nvPr/>
          </p:nvSpPr>
          <p:spPr>
            <a:xfrm>
              <a:off x="2295075" y="4237450"/>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59"/>
            <p:cNvSpPr/>
            <p:nvPr/>
          </p:nvSpPr>
          <p:spPr>
            <a:xfrm>
              <a:off x="2295075" y="4161425"/>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59"/>
            <p:cNvSpPr/>
            <p:nvPr/>
          </p:nvSpPr>
          <p:spPr>
            <a:xfrm>
              <a:off x="2295075" y="4085225"/>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59"/>
            <p:cNvSpPr/>
            <p:nvPr/>
          </p:nvSpPr>
          <p:spPr>
            <a:xfrm>
              <a:off x="2295075" y="4009000"/>
              <a:ext cx="62200" cy="5335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59"/>
            <p:cNvSpPr/>
            <p:nvPr/>
          </p:nvSpPr>
          <p:spPr>
            <a:xfrm>
              <a:off x="2294850" y="3932800"/>
              <a:ext cx="62425" cy="53475"/>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59"/>
            <p:cNvSpPr/>
            <p:nvPr/>
          </p:nvSpPr>
          <p:spPr>
            <a:xfrm>
              <a:off x="229507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59"/>
            <p:cNvSpPr/>
            <p:nvPr/>
          </p:nvSpPr>
          <p:spPr>
            <a:xfrm>
              <a:off x="2294850" y="3780375"/>
              <a:ext cx="62625" cy="53475"/>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59"/>
            <p:cNvSpPr/>
            <p:nvPr/>
          </p:nvSpPr>
          <p:spPr>
            <a:xfrm>
              <a:off x="2295075" y="37041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59"/>
            <p:cNvSpPr/>
            <p:nvPr/>
          </p:nvSpPr>
          <p:spPr>
            <a:xfrm>
              <a:off x="2295075" y="3627950"/>
              <a:ext cx="62200" cy="53425"/>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59"/>
            <p:cNvSpPr/>
            <p:nvPr/>
          </p:nvSpPr>
          <p:spPr>
            <a:xfrm>
              <a:off x="229507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59"/>
            <p:cNvSpPr/>
            <p:nvPr/>
          </p:nvSpPr>
          <p:spPr>
            <a:xfrm>
              <a:off x="229507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59"/>
            <p:cNvSpPr/>
            <p:nvPr/>
          </p:nvSpPr>
          <p:spPr>
            <a:xfrm>
              <a:off x="2295075" y="33995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59"/>
            <p:cNvSpPr/>
            <p:nvPr/>
          </p:nvSpPr>
          <p:spPr>
            <a:xfrm>
              <a:off x="2294925" y="3323300"/>
              <a:ext cx="62350" cy="53425"/>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59"/>
            <p:cNvSpPr/>
            <p:nvPr/>
          </p:nvSpPr>
          <p:spPr>
            <a:xfrm>
              <a:off x="2294925" y="3247075"/>
              <a:ext cx="62350" cy="53450"/>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59"/>
            <p:cNvSpPr/>
            <p:nvPr/>
          </p:nvSpPr>
          <p:spPr>
            <a:xfrm>
              <a:off x="2295075" y="3171075"/>
              <a:ext cx="62200" cy="53275"/>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59"/>
            <p:cNvSpPr/>
            <p:nvPr/>
          </p:nvSpPr>
          <p:spPr>
            <a:xfrm>
              <a:off x="22950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59"/>
            <p:cNvSpPr/>
            <p:nvPr/>
          </p:nvSpPr>
          <p:spPr>
            <a:xfrm>
              <a:off x="2218650" y="438987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59"/>
            <p:cNvSpPr/>
            <p:nvPr/>
          </p:nvSpPr>
          <p:spPr>
            <a:xfrm>
              <a:off x="2218650" y="43136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59"/>
            <p:cNvSpPr/>
            <p:nvPr/>
          </p:nvSpPr>
          <p:spPr>
            <a:xfrm>
              <a:off x="2218650" y="42374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59"/>
            <p:cNvSpPr/>
            <p:nvPr/>
          </p:nvSpPr>
          <p:spPr>
            <a:xfrm>
              <a:off x="2218650" y="4161425"/>
              <a:ext cx="62225" cy="5325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59"/>
            <p:cNvSpPr/>
            <p:nvPr/>
          </p:nvSpPr>
          <p:spPr>
            <a:xfrm>
              <a:off x="2218650" y="4085225"/>
              <a:ext cx="62225" cy="5335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59"/>
            <p:cNvSpPr/>
            <p:nvPr/>
          </p:nvSpPr>
          <p:spPr>
            <a:xfrm>
              <a:off x="2218650" y="4009000"/>
              <a:ext cx="62225" cy="5335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59"/>
            <p:cNvSpPr/>
            <p:nvPr/>
          </p:nvSpPr>
          <p:spPr>
            <a:xfrm>
              <a:off x="2218650" y="3932800"/>
              <a:ext cx="62225" cy="53475"/>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59"/>
            <p:cNvSpPr/>
            <p:nvPr/>
          </p:nvSpPr>
          <p:spPr>
            <a:xfrm>
              <a:off x="2218650" y="385677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59"/>
            <p:cNvSpPr/>
            <p:nvPr/>
          </p:nvSpPr>
          <p:spPr>
            <a:xfrm>
              <a:off x="2218650" y="3780375"/>
              <a:ext cx="62425" cy="53475"/>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59"/>
            <p:cNvSpPr/>
            <p:nvPr/>
          </p:nvSpPr>
          <p:spPr>
            <a:xfrm>
              <a:off x="2218650" y="37041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59"/>
            <p:cNvSpPr/>
            <p:nvPr/>
          </p:nvSpPr>
          <p:spPr>
            <a:xfrm>
              <a:off x="2218650" y="36279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59"/>
            <p:cNvSpPr/>
            <p:nvPr/>
          </p:nvSpPr>
          <p:spPr>
            <a:xfrm>
              <a:off x="2218650" y="355192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59"/>
            <p:cNvSpPr/>
            <p:nvPr/>
          </p:nvSpPr>
          <p:spPr>
            <a:xfrm>
              <a:off x="2218650" y="347572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59"/>
            <p:cNvSpPr/>
            <p:nvPr/>
          </p:nvSpPr>
          <p:spPr>
            <a:xfrm>
              <a:off x="2218650" y="3399500"/>
              <a:ext cx="62425" cy="5335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59"/>
            <p:cNvSpPr/>
            <p:nvPr/>
          </p:nvSpPr>
          <p:spPr>
            <a:xfrm>
              <a:off x="2218650" y="3323300"/>
              <a:ext cx="62425" cy="53425"/>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59"/>
            <p:cNvSpPr/>
            <p:nvPr/>
          </p:nvSpPr>
          <p:spPr>
            <a:xfrm>
              <a:off x="2218650" y="3247075"/>
              <a:ext cx="62425" cy="53500"/>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59"/>
            <p:cNvSpPr/>
            <p:nvPr/>
          </p:nvSpPr>
          <p:spPr>
            <a:xfrm>
              <a:off x="2218650" y="3171075"/>
              <a:ext cx="62225" cy="53300"/>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59"/>
            <p:cNvSpPr/>
            <p:nvPr/>
          </p:nvSpPr>
          <p:spPr>
            <a:xfrm>
              <a:off x="2218650" y="2180700"/>
              <a:ext cx="62225" cy="5335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59"/>
            <p:cNvSpPr/>
            <p:nvPr/>
          </p:nvSpPr>
          <p:spPr>
            <a:xfrm>
              <a:off x="2218650" y="2028275"/>
              <a:ext cx="62225" cy="53450"/>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59"/>
            <p:cNvSpPr/>
            <p:nvPr/>
          </p:nvSpPr>
          <p:spPr>
            <a:xfrm>
              <a:off x="2218650" y="1952050"/>
              <a:ext cx="62225" cy="53450"/>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59"/>
            <p:cNvSpPr/>
            <p:nvPr/>
          </p:nvSpPr>
          <p:spPr>
            <a:xfrm>
              <a:off x="2142425" y="4618300"/>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59"/>
            <p:cNvSpPr/>
            <p:nvPr/>
          </p:nvSpPr>
          <p:spPr>
            <a:xfrm>
              <a:off x="2142425" y="438987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59"/>
            <p:cNvSpPr/>
            <p:nvPr/>
          </p:nvSpPr>
          <p:spPr>
            <a:xfrm>
              <a:off x="2142425" y="43136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59"/>
            <p:cNvSpPr/>
            <p:nvPr/>
          </p:nvSpPr>
          <p:spPr>
            <a:xfrm>
              <a:off x="2142425" y="42374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59"/>
            <p:cNvSpPr/>
            <p:nvPr/>
          </p:nvSpPr>
          <p:spPr>
            <a:xfrm>
              <a:off x="2142425" y="4161425"/>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59"/>
            <p:cNvSpPr/>
            <p:nvPr/>
          </p:nvSpPr>
          <p:spPr>
            <a:xfrm>
              <a:off x="2142425"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59"/>
            <p:cNvSpPr/>
            <p:nvPr/>
          </p:nvSpPr>
          <p:spPr>
            <a:xfrm>
              <a:off x="2142425"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59"/>
            <p:cNvSpPr/>
            <p:nvPr/>
          </p:nvSpPr>
          <p:spPr>
            <a:xfrm>
              <a:off x="2142425" y="3932800"/>
              <a:ext cx="62425" cy="53475"/>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59"/>
            <p:cNvSpPr/>
            <p:nvPr/>
          </p:nvSpPr>
          <p:spPr>
            <a:xfrm>
              <a:off x="2142425" y="385677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59"/>
            <p:cNvSpPr/>
            <p:nvPr/>
          </p:nvSpPr>
          <p:spPr>
            <a:xfrm>
              <a:off x="2142425" y="3780375"/>
              <a:ext cx="62425" cy="53475"/>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59"/>
            <p:cNvSpPr/>
            <p:nvPr/>
          </p:nvSpPr>
          <p:spPr>
            <a:xfrm>
              <a:off x="2142425"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59"/>
            <p:cNvSpPr/>
            <p:nvPr/>
          </p:nvSpPr>
          <p:spPr>
            <a:xfrm>
              <a:off x="2142425"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59"/>
            <p:cNvSpPr/>
            <p:nvPr/>
          </p:nvSpPr>
          <p:spPr>
            <a:xfrm>
              <a:off x="2142425" y="355192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59"/>
            <p:cNvSpPr/>
            <p:nvPr/>
          </p:nvSpPr>
          <p:spPr>
            <a:xfrm>
              <a:off x="2142425" y="3475725"/>
              <a:ext cx="62425" cy="5335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59"/>
            <p:cNvSpPr/>
            <p:nvPr/>
          </p:nvSpPr>
          <p:spPr>
            <a:xfrm>
              <a:off x="2142425" y="3399500"/>
              <a:ext cx="62425" cy="5335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59"/>
            <p:cNvSpPr/>
            <p:nvPr/>
          </p:nvSpPr>
          <p:spPr>
            <a:xfrm>
              <a:off x="2142425" y="3323300"/>
              <a:ext cx="62425" cy="53425"/>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59"/>
            <p:cNvSpPr/>
            <p:nvPr/>
          </p:nvSpPr>
          <p:spPr>
            <a:xfrm>
              <a:off x="2142425" y="3247075"/>
              <a:ext cx="62425" cy="53450"/>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59"/>
            <p:cNvSpPr/>
            <p:nvPr/>
          </p:nvSpPr>
          <p:spPr>
            <a:xfrm>
              <a:off x="2142425"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59"/>
            <p:cNvSpPr/>
            <p:nvPr/>
          </p:nvSpPr>
          <p:spPr>
            <a:xfrm>
              <a:off x="2142425"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59"/>
            <p:cNvSpPr/>
            <p:nvPr/>
          </p:nvSpPr>
          <p:spPr>
            <a:xfrm>
              <a:off x="2142425"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59"/>
            <p:cNvSpPr/>
            <p:nvPr/>
          </p:nvSpPr>
          <p:spPr>
            <a:xfrm>
              <a:off x="2142425"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59"/>
            <p:cNvSpPr/>
            <p:nvPr/>
          </p:nvSpPr>
          <p:spPr>
            <a:xfrm>
              <a:off x="2142425"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59"/>
            <p:cNvSpPr/>
            <p:nvPr/>
          </p:nvSpPr>
          <p:spPr>
            <a:xfrm>
              <a:off x="2142425"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59"/>
            <p:cNvSpPr/>
            <p:nvPr/>
          </p:nvSpPr>
          <p:spPr>
            <a:xfrm>
              <a:off x="2142425"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59"/>
            <p:cNvSpPr/>
            <p:nvPr/>
          </p:nvSpPr>
          <p:spPr>
            <a:xfrm>
              <a:off x="2142425"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59"/>
            <p:cNvSpPr/>
            <p:nvPr/>
          </p:nvSpPr>
          <p:spPr>
            <a:xfrm>
              <a:off x="2142425" y="1038125"/>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59"/>
            <p:cNvSpPr/>
            <p:nvPr/>
          </p:nvSpPr>
          <p:spPr>
            <a:xfrm>
              <a:off x="2066425" y="4618300"/>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59"/>
            <p:cNvSpPr/>
            <p:nvPr/>
          </p:nvSpPr>
          <p:spPr>
            <a:xfrm>
              <a:off x="2066425" y="4542300"/>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59"/>
            <p:cNvSpPr/>
            <p:nvPr/>
          </p:nvSpPr>
          <p:spPr>
            <a:xfrm>
              <a:off x="2066425" y="446607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59"/>
            <p:cNvSpPr/>
            <p:nvPr/>
          </p:nvSpPr>
          <p:spPr>
            <a:xfrm>
              <a:off x="2066425" y="438987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59"/>
            <p:cNvSpPr/>
            <p:nvPr/>
          </p:nvSpPr>
          <p:spPr>
            <a:xfrm>
              <a:off x="2066425" y="43136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59"/>
            <p:cNvSpPr/>
            <p:nvPr/>
          </p:nvSpPr>
          <p:spPr>
            <a:xfrm>
              <a:off x="2066425" y="42374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59"/>
            <p:cNvSpPr/>
            <p:nvPr/>
          </p:nvSpPr>
          <p:spPr>
            <a:xfrm>
              <a:off x="2066425" y="416142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59"/>
            <p:cNvSpPr/>
            <p:nvPr/>
          </p:nvSpPr>
          <p:spPr>
            <a:xfrm>
              <a:off x="2066425" y="37041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59"/>
            <p:cNvSpPr/>
            <p:nvPr/>
          </p:nvSpPr>
          <p:spPr>
            <a:xfrm>
              <a:off x="2066425" y="36279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59"/>
            <p:cNvSpPr/>
            <p:nvPr/>
          </p:nvSpPr>
          <p:spPr>
            <a:xfrm>
              <a:off x="2066425" y="3551925"/>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59"/>
            <p:cNvSpPr/>
            <p:nvPr/>
          </p:nvSpPr>
          <p:spPr>
            <a:xfrm>
              <a:off x="2066425"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59"/>
            <p:cNvSpPr/>
            <p:nvPr/>
          </p:nvSpPr>
          <p:spPr>
            <a:xfrm>
              <a:off x="2066275" y="3399500"/>
              <a:ext cx="62375" cy="5335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59"/>
            <p:cNvSpPr/>
            <p:nvPr/>
          </p:nvSpPr>
          <p:spPr>
            <a:xfrm>
              <a:off x="2066275" y="3323300"/>
              <a:ext cx="62375" cy="53425"/>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59"/>
            <p:cNvSpPr/>
            <p:nvPr/>
          </p:nvSpPr>
          <p:spPr>
            <a:xfrm>
              <a:off x="2066275" y="3247075"/>
              <a:ext cx="62375" cy="53450"/>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59"/>
            <p:cNvSpPr/>
            <p:nvPr/>
          </p:nvSpPr>
          <p:spPr>
            <a:xfrm>
              <a:off x="206642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59"/>
            <p:cNvSpPr/>
            <p:nvPr/>
          </p:nvSpPr>
          <p:spPr>
            <a:xfrm>
              <a:off x="206642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59"/>
            <p:cNvSpPr/>
            <p:nvPr/>
          </p:nvSpPr>
          <p:spPr>
            <a:xfrm>
              <a:off x="2066425" y="2942425"/>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59"/>
            <p:cNvSpPr/>
            <p:nvPr/>
          </p:nvSpPr>
          <p:spPr>
            <a:xfrm>
              <a:off x="206642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59"/>
            <p:cNvSpPr/>
            <p:nvPr/>
          </p:nvSpPr>
          <p:spPr>
            <a:xfrm>
              <a:off x="206642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59"/>
            <p:cNvSpPr/>
            <p:nvPr/>
          </p:nvSpPr>
          <p:spPr>
            <a:xfrm>
              <a:off x="206642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59"/>
            <p:cNvSpPr/>
            <p:nvPr/>
          </p:nvSpPr>
          <p:spPr>
            <a:xfrm>
              <a:off x="206642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59"/>
            <p:cNvSpPr/>
            <p:nvPr/>
          </p:nvSpPr>
          <p:spPr>
            <a:xfrm>
              <a:off x="2066425"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59"/>
            <p:cNvSpPr/>
            <p:nvPr/>
          </p:nvSpPr>
          <p:spPr>
            <a:xfrm>
              <a:off x="2066425"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59"/>
            <p:cNvSpPr/>
            <p:nvPr/>
          </p:nvSpPr>
          <p:spPr>
            <a:xfrm>
              <a:off x="2066425" y="1571400"/>
              <a:ext cx="62225" cy="5325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59"/>
            <p:cNvSpPr/>
            <p:nvPr/>
          </p:nvSpPr>
          <p:spPr>
            <a:xfrm>
              <a:off x="2066425"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59"/>
            <p:cNvSpPr/>
            <p:nvPr/>
          </p:nvSpPr>
          <p:spPr>
            <a:xfrm>
              <a:off x="206642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59"/>
            <p:cNvSpPr/>
            <p:nvPr/>
          </p:nvSpPr>
          <p:spPr>
            <a:xfrm>
              <a:off x="206642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59"/>
            <p:cNvSpPr/>
            <p:nvPr/>
          </p:nvSpPr>
          <p:spPr>
            <a:xfrm>
              <a:off x="2066425" y="1038125"/>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59"/>
            <p:cNvSpPr/>
            <p:nvPr/>
          </p:nvSpPr>
          <p:spPr>
            <a:xfrm>
              <a:off x="1990200" y="4542300"/>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59"/>
            <p:cNvSpPr/>
            <p:nvPr/>
          </p:nvSpPr>
          <p:spPr>
            <a:xfrm>
              <a:off x="1990200" y="4466075"/>
              <a:ext cx="62225" cy="53300"/>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59"/>
            <p:cNvSpPr/>
            <p:nvPr/>
          </p:nvSpPr>
          <p:spPr>
            <a:xfrm>
              <a:off x="1990200" y="438987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59"/>
            <p:cNvSpPr/>
            <p:nvPr/>
          </p:nvSpPr>
          <p:spPr>
            <a:xfrm>
              <a:off x="1990200"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59"/>
            <p:cNvSpPr/>
            <p:nvPr/>
          </p:nvSpPr>
          <p:spPr>
            <a:xfrm>
              <a:off x="1990200" y="3551925"/>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59"/>
            <p:cNvSpPr/>
            <p:nvPr/>
          </p:nvSpPr>
          <p:spPr>
            <a:xfrm>
              <a:off x="19902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59"/>
            <p:cNvSpPr/>
            <p:nvPr/>
          </p:nvSpPr>
          <p:spPr>
            <a:xfrm>
              <a:off x="1990200"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59"/>
            <p:cNvSpPr/>
            <p:nvPr/>
          </p:nvSpPr>
          <p:spPr>
            <a:xfrm>
              <a:off x="1990075" y="3323300"/>
              <a:ext cx="62350" cy="53425"/>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59"/>
            <p:cNvSpPr/>
            <p:nvPr/>
          </p:nvSpPr>
          <p:spPr>
            <a:xfrm>
              <a:off x="1990075" y="3247075"/>
              <a:ext cx="62350" cy="53450"/>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59"/>
            <p:cNvSpPr/>
            <p:nvPr/>
          </p:nvSpPr>
          <p:spPr>
            <a:xfrm>
              <a:off x="1990200"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59"/>
            <p:cNvSpPr/>
            <p:nvPr/>
          </p:nvSpPr>
          <p:spPr>
            <a:xfrm>
              <a:off x="1990200"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59"/>
            <p:cNvSpPr/>
            <p:nvPr/>
          </p:nvSpPr>
          <p:spPr>
            <a:xfrm>
              <a:off x="1990200"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59"/>
            <p:cNvSpPr/>
            <p:nvPr/>
          </p:nvSpPr>
          <p:spPr>
            <a:xfrm>
              <a:off x="1990200" y="2333125"/>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59"/>
            <p:cNvSpPr/>
            <p:nvPr/>
          </p:nvSpPr>
          <p:spPr>
            <a:xfrm>
              <a:off x="199020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59"/>
            <p:cNvSpPr/>
            <p:nvPr/>
          </p:nvSpPr>
          <p:spPr>
            <a:xfrm>
              <a:off x="1990200" y="2180700"/>
              <a:ext cx="62225" cy="5335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59"/>
            <p:cNvSpPr/>
            <p:nvPr/>
          </p:nvSpPr>
          <p:spPr>
            <a:xfrm>
              <a:off x="1990200"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59"/>
            <p:cNvSpPr/>
            <p:nvPr/>
          </p:nvSpPr>
          <p:spPr>
            <a:xfrm>
              <a:off x="1990200"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59"/>
            <p:cNvSpPr/>
            <p:nvPr/>
          </p:nvSpPr>
          <p:spPr>
            <a:xfrm>
              <a:off x="1990200"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59"/>
            <p:cNvSpPr/>
            <p:nvPr/>
          </p:nvSpPr>
          <p:spPr>
            <a:xfrm>
              <a:off x="1990200"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59"/>
            <p:cNvSpPr/>
            <p:nvPr/>
          </p:nvSpPr>
          <p:spPr>
            <a:xfrm>
              <a:off x="1990200"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59"/>
            <p:cNvSpPr/>
            <p:nvPr/>
          </p:nvSpPr>
          <p:spPr>
            <a:xfrm>
              <a:off x="1990200"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59"/>
            <p:cNvSpPr/>
            <p:nvPr/>
          </p:nvSpPr>
          <p:spPr>
            <a:xfrm>
              <a:off x="1990200" y="1571400"/>
              <a:ext cx="62225" cy="5325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59"/>
            <p:cNvSpPr/>
            <p:nvPr/>
          </p:nvSpPr>
          <p:spPr>
            <a:xfrm>
              <a:off x="1990200"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59"/>
            <p:cNvSpPr/>
            <p:nvPr/>
          </p:nvSpPr>
          <p:spPr>
            <a:xfrm>
              <a:off x="1990200"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59"/>
            <p:cNvSpPr/>
            <p:nvPr/>
          </p:nvSpPr>
          <p:spPr>
            <a:xfrm>
              <a:off x="1990200"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59"/>
            <p:cNvSpPr/>
            <p:nvPr/>
          </p:nvSpPr>
          <p:spPr>
            <a:xfrm>
              <a:off x="1990200" y="1038125"/>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59"/>
            <p:cNvSpPr/>
            <p:nvPr/>
          </p:nvSpPr>
          <p:spPr>
            <a:xfrm>
              <a:off x="1914000" y="3551925"/>
              <a:ext cx="62225" cy="53300"/>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59"/>
            <p:cNvSpPr/>
            <p:nvPr/>
          </p:nvSpPr>
          <p:spPr>
            <a:xfrm>
              <a:off x="1914000"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59"/>
            <p:cNvSpPr/>
            <p:nvPr/>
          </p:nvSpPr>
          <p:spPr>
            <a:xfrm>
              <a:off x="1914000"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59"/>
            <p:cNvSpPr/>
            <p:nvPr/>
          </p:nvSpPr>
          <p:spPr>
            <a:xfrm>
              <a:off x="1914000" y="3323300"/>
              <a:ext cx="62225" cy="53425"/>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59"/>
            <p:cNvSpPr/>
            <p:nvPr/>
          </p:nvSpPr>
          <p:spPr>
            <a:xfrm>
              <a:off x="1914000" y="3247075"/>
              <a:ext cx="62425" cy="53450"/>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59"/>
            <p:cNvSpPr/>
            <p:nvPr/>
          </p:nvSpPr>
          <p:spPr>
            <a:xfrm>
              <a:off x="1914000"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43" name="Google Shape;1343;p59"/>
            <p:cNvSpPr/>
            <p:nvPr/>
          </p:nvSpPr>
          <p:spPr>
            <a:xfrm>
              <a:off x="1914000"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59"/>
            <p:cNvSpPr/>
            <p:nvPr/>
          </p:nvSpPr>
          <p:spPr>
            <a:xfrm>
              <a:off x="1914000"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59"/>
            <p:cNvSpPr/>
            <p:nvPr/>
          </p:nvSpPr>
          <p:spPr>
            <a:xfrm>
              <a:off x="1914000"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59"/>
            <p:cNvSpPr/>
            <p:nvPr/>
          </p:nvSpPr>
          <p:spPr>
            <a:xfrm>
              <a:off x="1914000"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59"/>
            <p:cNvSpPr/>
            <p:nvPr/>
          </p:nvSpPr>
          <p:spPr>
            <a:xfrm>
              <a:off x="191400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59"/>
            <p:cNvSpPr/>
            <p:nvPr/>
          </p:nvSpPr>
          <p:spPr>
            <a:xfrm>
              <a:off x="1914000"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59"/>
            <p:cNvSpPr/>
            <p:nvPr/>
          </p:nvSpPr>
          <p:spPr>
            <a:xfrm>
              <a:off x="1914000"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59"/>
            <p:cNvSpPr/>
            <p:nvPr/>
          </p:nvSpPr>
          <p:spPr>
            <a:xfrm>
              <a:off x="1914000"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59"/>
            <p:cNvSpPr/>
            <p:nvPr/>
          </p:nvSpPr>
          <p:spPr>
            <a:xfrm>
              <a:off x="1914000"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59"/>
            <p:cNvSpPr/>
            <p:nvPr/>
          </p:nvSpPr>
          <p:spPr>
            <a:xfrm>
              <a:off x="1914000"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59"/>
            <p:cNvSpPr/>
            <p:nvPr/>
          </p:nvSpPr>
          <p:spPr>
            <a:xfrm>
              <a:off x="1914000"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59"/>
            <p:cNvSpPr/>
            <p:nvPr/>
          </p:nvSpPr>
          <p:spPr>
            <a:xfrm>
              <a:off x="1914000"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59"/>
            <p:cNvSpPr/>
            <p:nvPr/>
          </p:nvSpPr>
          <p:spPr>
            <a:xfrm>
              <a:off x="1837775"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59"/>
            <p:cNvSpPr/>
            <p:nvPr/>
          </p:nvSpPr>
          <p:spPr>
            <a:xfrm>
              <a:off x="1837775" y="2866425"/>
              <a:ext cx="62425" cy="53275"/>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59"/>
            <p:cNvSpPr/>
            <p:nvPr/>
          </p:nvSpPr>
          <p:spPr>
            <a:xfrm>
              <a:off x="1837775" y="2714000"/>
              <a:ext cx="62425" cy="5335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59"/>
            <p:cNvSpPr/>
            <p:nvPr/>
          </p:nvSpPr>
          <p:spPr>
            <a:xfrm>
              <a:off x="1837775" y="2637775"/>
              <a:ext cx="62425" cy="53450"/>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59"/>
            <p:cNvSpPr/>
            <p:nvPr/>
          </p:nvSpPr>
          <p:spPr>
            <a:xfrm>
              <a:off x="1837775" y="2561575"/>
              <a:ext cx="62425" cy="53425"/>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59"/>
            <p:cNvSpPr/>
            <p:nvPr/>
          </p:nvSpPr>
          <p:spPr>
            <a:xfrm>
              <a:off x="1837775" y="2485550"/>
              <a:ext cx="62425" cy="53300"/>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59"/>
            <p:cNvSpPr/>
            <p:nvPr/>
          </p:nvSpPr>
          <p:spPr>
            <a:xfrm>
              <a:off x="1837775" y="2409350"/>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59"/>
            <p:cNvSpPr/>
            <p:nvPr/>
          </p:nvSpPr>
          <p:spPr>
            <a:xfrm>
              <a:off x="1837775"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59"/>
            <p:cNvSpPr/>
            <p:nvPr/>
          </p:nvSpPr>
          <p:spPr>
            <a:xfrm>
              <a:off x="1837775"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59"/>
            <p:cNvSpPr/>
            <p:nvPr/>
          </p:nvSpPr>
          <p:spPr>
            <a:xfrm>
              <a:off x="1837775"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59"/>
            <p:cNvSpPr/>
            <p:nvPr/>
          </p:nvSpPr>
          <p:spPr>
            <a:xfrm>
              <a:off x="1837775" y="2104500"/>
              <a:ext cx="62425" cy="5332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59"/>
            <p:cNvSpPr/>
            <p:nvPr/>
          </p:nvSpPr>
          <p:spPr>
            <a:xfrm>
              <a:off x="1837775"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59"/>
            <p:cNvSpPr/>
            <p:nvPr/>
          </p:nvSpPr>
          <p:spPr>
            <a:xfrm>
              <a:off x="1837775"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59"/>
            <p:cNvSpPr/>
            <p:nvPr/>
          </p:nvSpPr>
          <p:spPr>
            <a:xfrm>
              <a:off x="1837775"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59"/>
            <p:cNvSpPr/>
            <p:nvPr/>
          </p:nvSpPr>
          <p:spPr>
            <a:xfrm>
              <a:off x="1837775"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59"/>
            <p:cNvSpPr/>
            <p:nvPr/>
          </p:nvSpPr>
          <p:spPr>
            <a:xfrm>
              <a:off x="1837775"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59"/>
            <p:cNvSpPr/>
            <p:nvPr/>
          </p:nvSpPr>
          <p:spPr>
            <a:xfrm>
              <a:off x="1837775" y="11905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59"/>
            <p:cNvSpPr/>
            <p:nvPr/>
          </p:nvSpPr>
          <p:spPr>
            <a:xfrm>
              <a:off x="1837775" y="1114325"/>
              <a:ext cx="62425" cy="5335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59"/>
            <p:cNvSpPr/>
            <p:nvPr/>
          </p:nvSpPr>
          <p:spPr>
            <a:xfrm>
              <a:off x="176177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59"/>
            <p:cNvSpPr/>
            <p:nvPr/>
          </p:nvSpPr>
          <p:spPr>
            <a:xfrm>
              <a:off x="176177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59"/>
            <p:cNvSpPr/>
            <p:nvPr/>
          </p:nvSpPr>
          <p:spPr>
            <a:xfrm>
              <a:off x="1761775"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59"/>
            <p:cNvSpPr/>
            <p:nvPr/>
          </p:nvSpPr>
          <p:spPr>
            <a:xfrm>
              <a:off x="1761775"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59"/>
            <p:cNvSpPr/>
            <p:nvPr/>
          </p:nvSpPr>
          <p:spPr>
            <a:xfrm>
              <a:off x="1761775" y="2485550"/>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59"/>
            <p:cNvSpPr/>
            <p:nvPr/>
          </p:nvSpPr>
          <p:spPr>
            <a:xfrm>
              <a:off x="1761775"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59"/>
            <p:cNvSpPr/>
            <p:nvPr/>
          </p:nvSpPr>
          <p:spPr>
            <a:xfrm>
              <a:off x="1761775"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59"/>
            <p:cNvSpPr/>
            <p:nvPr/>
          </p:nvSpPr>
          <p:spPr>
            <a:xfrm>
              <a:off x="176177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59"/>
            <p:cNvSpPr/>
            <p:nvPr/>
          </p:nvSpPr>
          <p:spPr>
            <a:xfrm>
              <a:off x="176177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59"/>
            <p:cNvSpPr/>
            <p:nvPr/>
          </p:nvSpPr>
          <p:spPr>
            <a:xfrm>
              <a:off x="176177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59"/>
            <p:cNvSpPr/>
            <p:nvPr/>
          </p:nvSpPr>
          <p:spPr>
            <a:xfrm>
              <a:off x="176177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59"/>
            <p:cNvSpPr/>
            <p:nvPr/>
          </p:nvSpPr>
          <p:spPr>
            <a:xfrm>
              <a:off x="1761775"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59"/>
            <p:cNvSpPr/>
            <p:nvPr/>
          </p:nvSpPr>
          <p:spPr>
            <a:xfrm>
              <a:off x="1761775" y="164740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59"/>
            <p:cNvSpPr/>
            <p:nvPr/>
          </p:nvSpPr>
          <p:spPr>
            <a:xfrm>
              <a:off x="176177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59"/>
            <p:cNvSpPr/>
            <p:nvPr/>
          </p:nvSpPr>
          <p:spPr>
            <a:xfrm>
              <a:off x="1761775" y="11905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59"/>
            <p:cNvSpPr/>
            <p:nvPr/>
          </p:nvSpPr>
          <p:spPr>
            <a:xfrm>
              <a:off x="176177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59"/>
            <p:cNvSpPr/>
            <p:nvPr/>
          </p:nvSpPr>
          <p:spPr>
            <a:xfrm>
              <a:off x="1685550" y="3018650"/>
              <a:ext cx="62225" cy="53425"/>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59"/>
            <p:cNvSpPr/>
            <p:nvPr/>
          </p:nvSpPr>
          <p:spPr>
            <a:xfrm>
              <a:off x="168555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59"/>
            <p:cNvSpPr/>
            <p:nvPr/>
          </p:nvSpPr>
          <p:spPr>
            <a:xfrm>
              <a:off x="168555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59"/>
            <p:cNvSpPr/>
            <p:nvPr/>
          </p:nvSpPr>
          <p:spPr>
            <a:xfrm>
              <a:off x="168555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59"/>
            <p:cNvSpPr/>
            <p:nvPr/>
          </p:nvSpPr>
          <p:spPr>
            <a:xfrm>
              <a:off x="168555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59"/>
            <p:cNvSpPr/>
            <p:nvPr/>
          </p:nvSpPr>
          <p:spPr>
            <a:xfrm>
              <a:off x="16855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59"/>
            <p:cNvSpPr/>
            <p:nvPr/>
          </p:nvSpPr>
          <p:spPr>
            <a:xfrm>
              <a:off x="16855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59"/>
            <p:cNvSpPr/>
            <p:nvPr/>
          </p:nvSpPr>
          <p:spPr>
            <a:xfrm>
              <a:off x="168555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59"/>
            <p:cNvSpPr/>
            <p:nvPr/>
          </p:nvSpPr>
          <p:spPr>
            <a:xfrm>
              <a:off x="168555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59"/>
            <p:cNvSpPr/>
            <p:nvPr/>
          </p:nvSpPr>
          <p:spPr>
            <a:xfrm>
              <a:off x="168555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59"/>
            <p:cNvSpPr/>
            <p:nvPr/>
          </p:nvSpPr>
          <p:spPr>
            <a:xfrm>
              <a:off x="168555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59"/>
            <p:cNvSpPr/>
            <p:nvPr/>
          </p:nvSpPr>
          <p:spPr>
            <a:xfrm>
              <a:off x="16855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59"/>
            <p:cNvSpPr/>
            <p:nvPr/>
          </p:nvSpPr>
          <p:spPr>
            <a:xfrm>
              <a:off x="1685550"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59"/>
            <p:cNvSpPr/>
            <p:nvPr/>
          </p:nvSpPr>
          <p:spPr>
            <a:xfrm>
              <a:off x="16855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59"/>
            <p:cNvSpPr/>
            <p:nvPr/>
          </p:nvSpPr>
          <p:spPr>
            <a:xfrm>
              <a:off x="16855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59"/>
            <p:cNvSpPr/>
            <p:nvPr/>
          </p:nvSpPr>
          <p:spPr>
            <a:xfrm>
              <a:off x="1685550"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59"/>
            <p:cNvSpPr/>
            <p:nvPr/>
          </p:nvSpPr>
          <p:spPr>
            <a:xfrm>
              <a:off x="160935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59"/>
            <p:cNvSpPr/>
            <p:nvPr/>
          </p:nvSpPr>
          <p:spPr>
            <a:xfrm>
              <a:off x="160935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59"/>
            <p:cNvSpPr/>
            <p:nvPr/>
          </p:nvSpPr>
          <p:spPr>
            <a:xfrm>
              <a:off x="16093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59"/>
            <p:cNvSpPr/>
            <p:nvPr/>
          </p:nvSpPr>
          <p:spPr>
            <a:xfrm>
              <a:off x="160935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59"/>
            <p:cNvSpPr/>
            <p:nvPr/>
          </p:nvSpPr>
          <p:spPr>
            <a:xfrm>
              <a:off x="160935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59"/>
            <p:cNvSpPr/>
            <p:nvPr/>
          </p:nvSpPr>
          <p:spPr>
            <a:xfrm>
              <a:off x="1609350" y="2333125"/>
              <a:ext cx="62200" cy="53450"/>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59"/>
            <p:cNvSpPr/>
            <p:nvPr/>
          </p:nvSpPr>
          <p:spPr>
            <a:xfrm>
              <a:off x="160935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59"/>
            <p:cNvSpPr/>
            <p:nvPr/>
          </p:nvSpPr>
          <p:spPr>
            <a:xfrm>
              <a:off x="160935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59"/>
            <p:cNvSpPr/>
            <p:nvPr/>
          </p:nvSpPr>
          <p:spPr>
            <a:xfrm>
              <a:off x="160935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59"/>
            <p:cNvSpPr/>
            <p:nvPr/>
          </p:nvSpPr>
          <p:spPr>
            <a:xfrm>
              <a:off x="160935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59"/>
            <p:cNvSpPr/>
            <p:nvPr/>
          </p:nvSpPr>
          <p:spPr>
            <a:xfrm>
              <a:off x="16093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59"/>
            <p:cNvSpPr/>
            <p:nvPr/>
          </p:nvSpPr>
          <p:spPr>
            <a:xfrm>
              <a:off x="160935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59"/>
            <p:cNvSpPr/>
            <p:nvPr/>
          </p:nvSpPr>
          <p:spPr>
            <a:xfrm>
              <a:off x="16093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59"/>
            <p:cNvSpPr/>
            <p:nvPr/>
          </p:nvSpPr>
          <p:spPr>
            <a:xfrm>
              <a:off x="1609350" y="1647400"/>
              <a:ext cx="62200" cy="53450"/>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59"/>
            <p:cNvSpPr/>
            <p:nvPr/>
          </p:nvSpPr>
          <p:spPr>
            <a:xfrm>
              <a:off x="16093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59"/>
            <p:cNvSpPr/>
            <p:nvPr/>
          </p:nvSpPr>
          <p:spPr>
            <a:xfrm>
              <a:off x="16093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59"/>
            <p:cNvSpPr/>
            <p:nvPr/>
          </p:nvSpPr>
          <p:spPr>
            <a:xfrm>
              <a:off x="16093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59"/>
            <p:cNvSpPr/>
            <p:nvPr/>
          </p:nvSpPr>
          <p:spPr>
            <a:xfrm>
              <a:off x="160935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59"/>
            <p:cNvSpPr/>
            <p:nvPr/>
          </p:nvSpPr>
          <p:spPr>
            <a:xfrm>
              <a:off x="1533125" y="2942425"/>
              <a:ext cx="62425" cy="53450"/>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59"/>
            <p:cNvSpPr/>
            <p:nvPr/>
          </p:nvSpPr>
          <p:spPr>
            <a:xfrm>
              <a:off x="1533125"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59"/>
            <p:cNvSpPr/>
            <p:nvPr/>
          </p:nvSpPr>
          <p:spPr>
            <a:xfrm>
              <a:off x="1533125" y="2561575"/>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59"/>
            <p:cNvSpPr/>
            <p:nvPr/>
          </p:nvSpPr>
          <p:spPr>
            <a:xfrm>
              <a:off x="1533125"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59"/>
            <p:cNvSpPr/>
            <p:nvPr/>
          </p:nvSpPr>
          <p:spPr>
            <a:xfrm>
              <a:off x="1533125" y="2409350"/>
              <a:ext cx="62425" cy="5335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59"/>
            <p:cNvSpPr/>
            <p:nvPr/>
          </p:nvSpPr>
          <p:spPr>
            <a:xfrm>
              <a:off x="1533125" y="2333125"/>
              <a:ext cx="62425" cy="53450"/>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59"/>
            <p:cNvSpPr/>
            <p:nvPr/>
          </p:nvSpPr>
          <p:spPr>
            <a:xfrm>
              <a:off x="1533125" y="2256925"/>
              <a:ext cx="62575" cy="53425"/>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59"/>
            <p:cNvSpPr/>
            <p:nvPr/>
          </p:nvSpPr>
          <p:spPr>
            <a:xfrm>
              <a:off x="1533125" y="2180700"/>
              <a:ext cx="62425" cy="5335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59"/>
            <p:cNvSpPr/>
            <p:nvPr/>
          </p:nvSpPr>
          <p:spPr>
            <a:xfrm>
              <a:off x="1533125" y="21045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59"/>
            <p:cNvSpPr/>
            <p:nvPr/>
          </p:nvSpPr>
          <p:spPr>
            <a:xfrm>
              <a:off x="1533125" y="2028275"/>
              <a:ext cx="62425" cy="53450"/>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59"/>
            <p:cNvSpPr/>
            <p:nvPr/>
          </p:nvSpPr>
          <p:spPr>
            <a:xfrm>
              <a:off x="1533125" y="1952050"/>
              <a:ext cx="62425" cy="53450"/>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59"/>
            <p:cNvSpPr/>
            <p:nvPr/>
          </p:nvSpPr>
          <p:spPr>
            <a:xfrm>
              <a:off x="1533125" y="1876050"/>
              <a:ext cx="62425" cy="53275"/>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59"/>
            <p:cNvSpPr/>
            <p:nvPr/>
          </p:nvSpPr>
          <p:spPr>
            <a:xfrm>
              <a:off x="1533125"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59"/>
            <p:cNvSpPr/>
            <p:nvPr/>
          </p:nvSpPr>
          <p:spPr>
            <a:xfrm>
              <a:off x="1533125"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59"/>
            <p:cNvSpPr/>
            <p:nvPr/>
          </p:nvSpPr>
          <p:spPr>
            <a:xfrm>
              <a:off x="1533125" y="164740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59"/>
            <p:cNvSpPr/>
            <p:nvPr/>
          </p:nvSpPr>
          <p:spPr>
            <a:xfrm>
              <a:off x="1533125" y="134275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59"/>
            <p:cNvSpPr/>
            <p:nvPr/>
          </p:nvSpPr>
          <p:spPr>
            <a:xfrm>
              <a:off x="1456925"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59"/>
            <p:cNvSpPr/>
            <p:nvPr/>
          </p:nvSpPr>
          <p:spPr>
            <a:xfrm>
              <a:off x="1456925" y="2790200"/>
              <a:ext cx="62425" cy="5335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59"/>
            <p:cNvSpPr/>
            <p:nvPr/>
          </p:nvSpPr>
          <p:spPr>
            <a:xfrm>
              <a:off x="145692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59"/>
            <p:cNvSpPr/>
            <p:nvPr/>
          </p:nvSpPr>
          <p:spPr>
            <a:xfrm>
              <a:off x="1456925"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59"/>
            <p:cNvSpPr/>
            <p:nvPr/>
          </p:nvSpPr>
          <p:spPr>
            <a:xfrm>
              <a:off x="1456925" y="2561575"/>
              <a:ext cx="62425" cy="53425"/>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59"/>
            <p:cNvSpPr/>
            <p:nvPr/>
          </p:nvSpPr>
          <p:spPr>
            <a:xfrm>
              <a:off x="1456925" y="2485550"/>
              <a:ext cx="62425" cy="53300"/>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59"/>
            <p:cNvSpPr/>
            <p:nvPr/>
          </p:nvSpPr>
          <p:spPr>
            <a:xfrm>
              <a:off x="1456925" y="2409350"/>
              <a:ext cx="62425" cy="5335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59"/>
            <p:cNvSpPr/>
            <p:nvPr/>
          </p:nvSpPr>
          <p:spPr>
            <a:xfrm>
              <a:off x="1456925"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59"/>
            <p:cNvSpPr/>
            <p:nvPr/>
          </p:nvSpPr>
          <p:spPr>
            <a:xfrm>
              <a:off x="145692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59"/>
            <p:cNvSpPr/>
            <p:nvPr/>
          </p:nvSpPr>
          <p:spPr>
            <a:xfrm>
              <a:off x="1456925" y="2180700"/>
              <a:ext cx="62425" cy="5335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59"/>
            <p:cNvSpPr/>
            <p:nvPr/>
          </p:nvSpPr>
          <p:spPr>
            <a:xfrm>
              <a:off x="145692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59"/>
            <p:cNvSpPr/>
            <p:nvPr/>
          </p:nvSpPr>
          <p:spPr>
            <a:xfrm>
              <a:off x="1456925" y="2028275"/>
              <a:ext cx="62425" cy="53450"/>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59"/>
            <p:cNvSpPr/>
            <p:nvPr/>
          </p:nvSpPr>
          <p:spPr>
            <a:xfrm>
              <a:off x="1456925" y="1952050"/>
              <a:ext cx="62425" cy="53450"/>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59"/>
            <p:cNvSpPr/>
            <p:nvPr/>
          </p:nvSpPr>
          <p:spPr>
            <a:xfrm>
              <a:off x="145692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59"/>
            <p:cNvSpPr/>
            <p:nvPr/>
          </p:nvSpPr>
          <p:spPr>
            <a:xfrm>
              <a:off x="1456925" y="1799850"/>
              <a:ext cx="62425" cy="5332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59"/>
            <p:cNvSpPr/>
            <p:nvPr/>
          </p:nvSpPr>
          <p:spPr>
            <a:xfrm>
              <a:off x="145692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59"/>
            <p:cNvSpPr/>
            <p:nvPr/>
          </p:nvSpPr>
          <p:spPr>
            <a:xfrm>
              <a:off x="1456925" y="1647400"/>
              <a:ext cx="62425" cy="53450"/>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59"/>
            <p:cNvSpPr/>
            <p:nvPr/>
          </p:nvSpPr>
          <p:spPr>
            <a:xfrm>
              <a:off x="1456925" y="1571400"/>
              <a:ext cx="62425" cy="5325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59"/>
            <p:cNvSpPr/>
            <p:nvPr/>
          </p:nvSpPr>
          <p:spPr>
            <a:xfrm>
              <a:off x="1456925" y="1266550"/>
              <a:ext cx="62425" cy="53450"/>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59"/>
            <p:cNvSpPr/>
            <p:nvPr/>
          </p:nvSpPr>
          <p:spPr>
            <a:xfrm>
              <a:off x="1380900"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59"/>
            <p:cNvSpPr/>
            <p:nvPr/>
          </p:nvSpPr>
          <p:spPr>
            <a:xfrm>
              <a:off x="1380900"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59"/>
            <p:cNvSpPr/>
            <p:nvPr/>
          </p:nvSpPr>
          <p:spPr>
            <a:xfrm>
              <a:off x="1380900"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59"/>
            <p:cNvSpPr/>
            <p:nvPr/>
          </p:nvSpPr>
          <p:spPr>
            <a:xfrm>
              <a:off x="13809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59"/>
            <p:cNvSpPr/>
            <p:nvPr/>
          </p:nvSpPr>
          <p:spPr>
            <a:xfrm>
              <a:off x="1380900"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59"/>
            <p:cNvSpPr/>
            <p:nvPr/>
          </p:nvSpPr>
          <p:spPr>
            <a:xfrm>
              <a:off x="13809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59"/>
            <p:cNvSpPr/>
            <p:nvPr/>
          </p:nvSpPr>
          <p:spPr>
            <a:xfrm>
              <a:off x="13809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59"/>
            <p:cNvSpPr/>
            <p:nvPr/>
          </p:nvSpPr>
          <p:spPr>
            <a:xfrm>
              <a:off x="1380900"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59"/>
            <p:cNvSpPr/>
            <p:nvPr/>
          </p:nvSpPr>
          <p:spPr>
            <a:xfrm>
              <a:off x="13809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59"/>
            <p:cNvSpPr/>
            <p:nvPr/>
          </p:nvSpPr>
          <p:spPr>
            <a:xfrm>
              <a:off x="13809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59"/>
            <p:cNvSpPr/>
            <p:nvPr/>
          </p:nvSpPr>
          <p:spPr>
            <a:xfrm>
              <a:off x="13809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59"/>
            <p:cNvSpPr/>
            <p:nvPr/>
          </p:nvSpPr>
          <p:spPr>
            <a:xfrm>
              <a:off x="13809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59"/>
            <p:cNvSpPr/>
            <p:nvPr/>
          </p:nvSpPr>
          <p:spPr>
            <a:xfrm>
              <a:off x="13809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59"/>
            <p:cNvSpPr/>
            <p:nvPr/>
          </p:nvSpPr>
          <p:spPr>
            <a:xfrm>
              <a:off x="13809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59"/>
            <p:cNvSpPr/>
            <p:nvPr/>
          </p:nvSpPr>
          <p:spPr>
            <a:xfrm>
              <a:off x="13809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59"/>
            <p:cNvSpPr/>
            <p:nvPr/>
          </p:nvSpPr>
          <p:spPr>
            <a:xfrm>
              <a:off x="138090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59"/>
            <p:cNvSpPr/>
            <p:nvPr/>
          </p:nvSpPr>
          <p:spPr>
            <a:xfrm>
              <a:off x="13809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59"/>
            <p:cNvSpPr/>
            <p:nvPr/>
          </p:nvSpPr>
          <p:spPr>
            <a:xfrm>
              <a:off x="13809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59"/>
            <p:cNvSpPr/>
            <p:nvPr/>
          </p:nvSpPr>
          <p:spPr>
            <a:xfrm>
              <a:off x="13047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59"/>
            <p:cNvSpPr/>
            <p:nvPr/>
          </p:nvSpPr>
          <p:spPr>
            <a:xfrm>
              <a:off x="130470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59"/>
            <p:cNvSpPr/>
            <p:nvPr/>
          </p:nvSpPr>
          <p:spPr>
            <a:xfrm>
              <a:off x="130470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59"/>
            <p:cNvSpPr/>
            <p:nvPr/>
          </p:nvSpPr>
          <p:spPr>
            <a:xfrm>
              <a:off x="13047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59"/>
            <p:cNvSpPr/>
            <p:nvPr/>
          </p:nvSpPr>
          <p:spPr>
            <a:xfrm>
              <a:off x="130470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59"/>
            <p:cNvSpPr/>
            <p:nvPr/>
          </p:nvSpPr>
          <p:spPr>
            <a:xfrm>
              <a:off x="130470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59"/>
            <p:cNvSpPr/>
            <p:nvPr/>
          </p:nvSpPr>
          <p:spPr>
            <a:xfrm>
              <a:off x="13047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59"/>
            <p:cNvSpPr/>
            <p:nvPr/>
          </p:nvSpPr>
          <p:spPr>
            <a:xfrm>
              <a:off x="13047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59"/>
            <p:cNvSpPr/>
            <p:nvPr/>
          </p:nvSpPr>
          <p:spPr>
            <a:xfrm>
              <a:off x="13047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59"/>
            <p:cNvSpPr/>
            <p:nvPr/>
          </p:nvSpPr>
          <p:spPr>
            <a:xfrm>
              <a:off x="13047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59"/>
            <p:cNvSpPr/>
            <p:nvPr/>
          </p:nvSpPr>
          <p:spPr>
            <a:xfrm>
              <a:off x="1304700" y="17998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59"/>
            <p:cNvSpPr/>
            <p:nvPr/>
          </p:nvSpPr>
          <p:spPr>
            <a:xfrm>
              <a:off x="13047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59"/>
            <p:cNvSpPr/>
            <p:nvPr/>
          </p:nvSpPr>
          <p:spPr>
            <a:xfrm>
              <a:off x="130470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59"/>
            <p:cNvSpPr/>
            <p:nvPr/>
          </p:nvSpPr>
          <p:spPr>
            <a:xfrm>
              <a:off x="130470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59"/>
            <p:cNvSpPr/>
            <p:nvPr/>
          </p:nvSpPr>
          <p:spPr>
            <a:xfrm>
              <a:off x="13047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59"/>
            <p:cNvSpPr/>
            <p:nvPr/>
          </p:nvSpPr>
          <p:spPr>
            <a:xfrm>
              <a:off x="13047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59"/>
            <p:cNvSpPr/>
            <p:nvPr/>
          </p:nvSpPr>
          <p:spPr>
            <a:xfrm>
              <a:off x="1304700" y="11905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59"/>
            <p:cNvSpPr/>
            <p:nvPr/>
          </p:nvSpPr>
          <p:spPr>
            <a:xfrm>
              <a:off x="12284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59"/>
            <p:cNvSpPr/>
            <p:nvPr/>
          </p:nvSpPr>
          <p:spPr>
            <a:xfrm>
              <a:off x="12284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59"/>
            <p:cNvSpPr/>
            <p:nvPr/>
          </p:nvSpPr>
          <p:spPr>
            <a:xfrm>
              <a:off x="12284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59"/>
            <p:cNvSpPr/>
            <p:nvPr/>
          </p:nvSpPr>
          <p:spPr>
            <a:xfrm>
              <a:off x="12284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59"/>
            <p:cNvSpPr/>
            <p:nvPr/>
          </p:nvSpPr>
          <p:spPr>
            <a:xfrm>
              <a:off x="1228475"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59"/>
            <p:cNvSpPr/>
            <p:nvPr/>
          </p:nvSpPr>
          <p:spPr>
            <a:xfrm>
              <a:off x="1228475"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59"/>
            <p:cNvSpPr/>
            <p:nvPr/>
          </p:nvSpPr>
          <p:spPr>
            <a:xfrm>
              <a:off x="1228475"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59"/>
            <p:cNvSpPr/>
            <p:nvPr/>
          </p:nvSpPr>
          <p:spPr>
            <a:xfrm>
              <a:off x="12284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59"/>
            <p:cNvSpPr/>
            <p:nvPr/>
          </p:nvSpPr>
          <p:spPr>
            <a:xfrm>
              <a:off x="12284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59"/>
            <p:cNvSpPr/>
            <p:nvPr/>
          </p:nvSpPr>
          <p:spPr>
            <a:xfrm>
              <a:off x="12284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59"/>
            <p:cNvSpPr/>
            <p:nvPr/>
          </p:nvSpPr>
          <p:spPr>
            <a:xfrm>
              <a:off x="12284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59"/>
            <p:cNvSpPr/>
            <p:nvPr/>
          </p:nvSpPr>
          <p:spPr>
            <a:xfrm>
              <a:off x="122847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59"/>
            <p:cNvSpPr/>
            <p:nvPr/>
          </p:nvSpPr>
          <p:spPr>
            <a:xfrm>
              <a:off x="12284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59"/>
            <p:cNvSpPr/>
            <p:nvPr/>
          </p:nvSpPr>
          <p:spPr>
            <a:xfrm>
              <a:off x="12284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59"/>
            <p:cNvSpPr/>
            <p:nvPr/>
          </p:nvSpPr>
          <p:spPr>
            <a:xfrm>
              <a:off x="12284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59"/>
            <p:cNvSpPr/>
            <p:nvPr/>
          </p:nvSpPr>
          <p:spPr>
            <a:xfrm>
              <a:off x="12284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59"/>
            <p:cNvSpPr/>
            <p:nvPr/>
          </p:nvSpPr>
          <p:spPr>
            <a:xfrm>
              <a:off x="1228475"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59"/>
            <p:cNvSpPr/>
            <p:nvPr/>
          </p:nvSpPr>
          <p:spPr>
            <a:xfrm>
              <a:off x="12284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59"/>
            <p:cNvSpPr/>
            <p:nvPr/>
          </p:nvSpPr>
          <p:spPr>
            <a:xfrm>
              <a:off x="1152275" y="2561575"/>
              <a:ext cx="62400" cy="53425"/>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59"/>
            <p:cNvSpPr/>
            <p:nvPr/>
          </p:nvSpPr>
          <p:spPr>
            <a:xfrm>
              <a:off x="1152275" y="2485550"/>
              <a:ext cx="62400" cy="53300"/>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59"/>
            <p:cNvSpPr/>
            <p:nvPr/>
          </p:nvSpPr>
          <p:spPr>
            <a:xfrm>
              <a:off x="1152275" y="2409350"/>
              <a:ext cx="62400" cy="5335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59"/>
            <p:cNvSpPr/>
            <p:nvPr/>
          </p:nvSpPr>
          <p:spPr>
            <a:xfrm>
              <a:off x="1152275"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59"/>
            <p:cNvSpPr/>
            <p:nvPr/>
          </p:nvSpPr>
          <p:spPr>
            <a:xfrm>
              <a:off x="11522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59"/>
            <p:cNvSpPr/>
            <p:nvPr/>
          </p:nvSpPr>
          <p:spPr>
            <a:xfrm>
              <a:off x="1152275" y="2180700"/>
              <a:ext cx="62400" cy="5335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59"/>
            <p:cNvSpPr/>
            <p:nvPr/>
          </p:nvSpPr>
          <p:spPr>
            <a:xfrm>
              <a:off x="1152275" y="210450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59"/>
            <p:cNvSpPr/>
            <p:nvPr/>
          </p:nvSpPr>
          <p:spPr>
            <a:xfrm>
              <a:off x="1152275"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59"/>
            <p:cNvSpPr/>
            <p:nvPr/>
          </p:nvSpPr>
          <p:spPr>
            <a:xfrm>
              <a:off x="1152275"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59"/>
            <p:cNvSpPr/>
            <p:nvPr/>
          </p:nvSpPr>
          <p:spPr>
            <a:xfrm>
              <a:off x="1152275"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59"/>
            <p:cNvSpPr/>
            <p:nvPr/>
          </p:nvSpPr>
          <p:spPr>
            <a:xfrm>
              <a:off x="1152275" y="179985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59"/>
            <p:cNvSpPr/>
            <p:nvPr/>
          </p:nvSpPr>
          <p:spPr>
            <a:xfrm>
              <a:off x="1152275" y="1723625"/>
              <a:ext cx="62400" cy="5335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59"/>
            <p:cNvSpPr/>
            <p:nvPr/>
          </p:nvSpPr>
          <p:spPr>
            <a:xfrm>
              <a:off x="11522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59"/>
            <p:cNvSpPr/>
            <p:nvPr/>
          </p:nvSpPr>
          <p:spPr>
            <a:xfrm>
              <a:off x="1152275"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59"/>
            <p:cNvSpPr/>
            <p:nvPr/>
          </p:nvSpPr>
          <p:spPr>
            <a:xfrm>
              <a:off x="1152275"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59"/>
            <p:cNvSpPr/>
            <p:nvPr/>
          </p:nvSpPr>
          <p:spPr>
            <a:xfrm>
              <a:off x="1076050"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59"/>
            <p:cNvSpPr/>
            <p:nvPr/>
          </p:nvSpPr>
          <p:spPr>
            <a:xfrm>
              <a:off x="10760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59"/>
            <p:cNvSpPr/>
            <p:nvPr/>
          </p:nvSpPr>
          <p:spPr>
            <a:xfrm>
              <a:off x="10760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59"/>
            <p:cNvSpPr/>
            <p:nvPr/>
          </p:nvSpPr>
          <p:spPr>
            <a:xfrm>
              <a:off x="10760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59"/>
            <p:cNvSpPr/>
            <p:nvPr/>
          </p:nvSpPr>
          <p:spPr>
            <a:xfrm>
              <a:off x="1076050"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59"/>
            <p:cNvSpPr/>
            <p:nvPr/>
          </p:nvSpPr>
          <p:spPr>
            <a:xfrm>
              <a:off x="10760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59"/>
            <p:cNvSpPr/>
            <p:nvPr/>
          </p:nvSpPr>
          <p:spPr>
            <a:xfrm>
              <a:off x="1076050"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59"/>
            <p:cNvSpPr/>
            <p:nvPr/>
          </p:nvSpPr>
          <p:spPr>
            <a:xfrm>
              <a:off x="10760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59"/>
            <p:cNvSpPr/>
            <p:nvPr/>
          </p:nvSpPr>
          <p:spPr>
            <a:xfrm>
              <a:off x="10760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59"/>
            <p:cNvSpPr/>
            <p:nvPr/>
          </p:nvSpPr>
          <p:spPr>
            <a:xfrm>
              <a:off x="10760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59"/>
            <p:cNvSpPr/>
            <p:nvPr/>
          </p:nvSpPr>
          <p:spPr>
            <a:xfrm>
              <a:off x="1076050"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59"/>
            <p:cNvSpPr/>
            <p:nvPr/>
          </p:nvSpPr>
          <p:spPr>
            <a:xfrm>
              <a:off x="1076050" y="1571400"/>
              <a:ext cx="62425" cy="5325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59"/>
            <p:cNvSpPr/>
            <p:nvPr/>
          </p:nvSpPr>
          <p:spPr>
            <a:xfrm>
              <a:off x="1076050"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59"/>
            <p:cNvSpPr/>
            <p:nvPr/>
          </p:nvSpPr>
          <p:spPr>
            <a:xfrm>
              <a:off x="1076050"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59"/>
            <p:cNvSpPr/>
            <p:nvPr/>
          </p:nvSpPr>
          <p:spPr>
            <a:xfrm>
              <a:off x="1076050"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59"/>
            <p:cNvSpPr/>
            <p:nvPr/>
          </p:nvSpPr>
          <p:spPr>
            <a:xfrm>
              <a:off x="1000050"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59"/>
            <p:cNvSpPr/>
            <p:nvPr/>
          </p:nvSpPr>
          <p:spPr>
            <a:xfrm>
              <a:off x="1000050" y="2028275"/>
              <a:ext cx="62200" cy="53450"/>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59"/>
            <p:cNvSpPr/>
            <p:nvPr/>
          </p:nvSpPr>
          <p:spPr>
            <a:xfrm>
              <a:off x="1000050"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59"/>
            <p:cNvSpPr/>
            <p:nvPr/>
          </p:nvSpPr>
          <p:spPr>
            <a:xfrm>
              <a:off x="1000050"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59"/>
            <p:cNvSpPr/>
            <p:nvPr/>
          </p:nvSpPr>
          <p:spPr>
            <a:xfrm>
              <a:off x="10000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59"/>
            <p:cNvSpPr/>
            <p:nvPr/>
          </p:nvSpPr>
          <p:spPr>
            <a:xfrm>
              <a:off x="1000050"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59"/>
            <p:cNvSpPr/>
            <p:nvPr/>
          </p:nvSpPr>
          <p:spPr>
            <a:xfrm>
              <a:off x="1000050" y="164740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59"/>
            <p:cNvSpPr/>
            <p:nvPr/>
          </p:nvSpPr>
          <p:spPr>
            <a:xfrm>
              <a:off x="1000050"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59"/>
            <p:cNvSpPr/>
            <p:nvPr/>
          </p:nvSpPr>
          <p:spPr>
            <a:xfrm>
              <a:off x="1000050" y="134275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59"/>
            <p:cNvSpPr/>
            <p:nvPr/>
          </p:nvSpPr>
          <p:spPr>
            <a:xfrm>
              <a:off x="92382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59"/>
            <p:cNvSpPr/>
            <p:nvPr/>
          </p:nvSpPr>
          <p:spPr>
            <a:xfrm>
              <a:off x="92382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59"/>
            <p:cNvSpPr/>
            <p:nvPr/>
          </p:nvSpPr>
          <p:spPr>
            <a:xfrm>
              <a:off x="923825"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59"/>
            <p:cNvSpPr/>
            <p:nvPr/>
          </p:nvSpPr>
          <p:spPr>
            <a:xfrm>
              <a:off x="92382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59"/>
            <p:cNvSpPr/>
            <p:nvPr/>
          </p:nvSpPr>
          <p:spPr>
            <a:xfrm>
              <a:off x="92382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59"/>
            <p:cNvSpPr/>
            <p:nvPr/>
          </p:nvSpPr>
          <p:spPr>
            <a:xfrm>
              <a:off x="92382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59"/>
            <p:cNvSpPr/>
            <p:nvPr/>
          </p:nvSpPr>
          <p:spPr>
            <a:xfrm>
              <a:off x="92382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59"/>
            <p:cNvSpPr/>
            <p:nvPr/>
          </p:nvSpPr>
          <p:spPr>
            <a:xfrm>
              <a:off x="8476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59"/>
            <p:cNvSpPr/>
            <p:nvPr/>
          </p:nvSpPr>
          <p:spPr>
            <a:xfrm>
              <a:off x="8476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59"/>
            <p:cNvSpPr/>
            <p:nvPr/>
          </p:nvSpPr>
          <p:spPr>
            <a:xfrm>
              <a:off x="8476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59"/>
            <p:cNvSpPr/>
            <p:nvPr/>
          </p:nvSpPr>
          <p:spPr>
            <a:xfrm>
              <a:off x="8476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59"/>
            <p:cNvSpPr/>
            <p:nvPr/>
          </p:nvSpPr>
          <p:spPr>
            <a:xfrm>
              <a:off x="8476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59"/>
            <p:cNvSpPr/>
            <p:nvPr/>
          </p:nvSpPr>
          <p:spPr>
            <a:xfrm>
              <a:off x="8476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59"/>
            <p:cNvSpPr/>
            <p:nvPr/>
          </p:nvSpPr>
          <p:spPr>
            <a:xfrm>
              <a:off x="771400"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59"/>
            <p:cNvSpPr/>
            <p:nvPr/>
          </p:nvSpPr>
          <p:spPr>
            <a:xfrm>
              <a:off x="771400"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59"/>
            <p:cNvSpPr/>
            <p:nvPr/>
          </p:nvSpPr>
          <p:spPr>
            <a:xfrm>
              <a:off x="7714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59"/>
            <p:cNvSpPr/>
            <p:nvPr/>
          </p:nvSpPr>
          <p:spPr>
            <a:xfrm>
              <a:off x="771400"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59"/>
            <p:cNvSpPr/>
            <p:nvPr/>
          </p:nvSpPr>
          <p:spPr>
            <a:xfrm>
              <a:off x="695200" y="1799850"/>
              <a:ext cx="62200" cy="5332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59"/>
            <p:cNvSpPr/>
            <p:nvPr/>
          </p:nvSpPr>
          <p:spPr>
            <a:xfrm>
              <a:off x="695200" y="1723625"/>
              <a:ext cx="62200" cy="5335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59"/>
            <p:cNvSpPr/>
            <p:nvPr/>
          </p:nvSpPr>
          <p:spPr>
            <a:xfrm>
              <a:off x="69520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59"/>
            <p:cNvSpPr/>
            <p:nvPr/>
          </p:nvSpPr>
          <p:spPr>
            <a:xfrm>
              <a:off x="695200" y="1571400"/>
              <a:ext cx="62200" cy="5325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59"/>
            <p:cNvSpPr/>
            <p:nvPr/>
          </p:nvSpPr>
          <p:spPr>
            <a:xfrm>
              <a:off x="6189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59"/>
            <p:cNvSpPr/>
            <p:nvPr/>
          </p:nvSpPr>
          <p:spPr>
            <a:xfrm>
              <a:off x="6189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59"/>
            <p:cNvSpPr/>
            <p:nvPr/>
          </p:nvSpPr>
          <p:spPr>
            <a:xfrm>
              <a:off x="618975" y="1647400"/>
              <a:ext cx="62225" cy="53450"/>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59"/>
            <p:cNvSpPr/>
            <p:nvPr/>
          </p:nvSpPr>
          <p:spPr>
            <a:xfrm>
              <a:off x="6189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59"/>
            <p:cNvSpPr/>
            <p:nvPr/>
          </p:nvSpPr>
          <p:spPr>
            <a:xfrm>
              <a:off x="542775"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59"/>
            <p:cNvSpPr/>
            <p:nvPr/>
          </p:nvSpPr>
          <p:spPr>
            <a:xfrm>
              <a:off x="542775"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59"/>
            <p:cNvSpPr/>
            <p:nvPr/>
          </p:nvSpPr>
          <p:spPr>
            <a:xfrm>
              <a:off x="5427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59"/>
            <p:cNvSpPr/>
            <p:nvPr/>
          </p:nvSpPr>
          <p:spPr>
            <a:xfrm>
              <a:off x="542775" y="1571400"/>
              <a:ext cx="62400" cy="5325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59"/>
            <p:cNvSpPr/>
            <p:nvPr/>
          </p:nvSpPr>
          <p:spPr>
            <a:xfrm>
              <a:off x="466550" y="1799850"/>
              <a:ext cx="62425" cy="5332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59"/>
            <p:cNvSpPr/>
            <p:nvPr/>
          </p:nvSpPr>
          <p:spPr>
            <a:xfrm>
              <a:off x="466550" y="1723625"/>
              <a:ext cx="62425" cy="5335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59"/>
            <p:cNvSpPr/>
            <p:nvPr/>
          </p:nvSpPr>
          <p:spPr>
            <a:xfrm>
              <a:off x="466550" y="1647400"/>
              <a:ext cx="62425" cy="53450"/>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59"/>
            <p:cNvSpPr/>
            <p:nvPr/>
          </p:nvSpPr>
          <p:spPr>
            <a:xfrm>
              <a:off x="466550" y="1571400"/>
              <a:ext cx="62425" cy="5325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59"/>
            <p:cNvSpPr/>
            <p:nvPr/>
          </p:nvSpPr>
          <p:spPr>
            <a:xfrm>
              <a:off x="390550" y="1876050"/>
              <a:ext cx="62350" cy="53275"/>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59"/>
            <p:cNvSpPr/>
            <p:nvPr/>
          </p:nvSpPr>
          <p:spPr>
            <a:xfrm>
              <a:off x="390550" y="1799825"/>
              <a:ext cx="62350" cy="53300"/>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59"/>
            <p:cNvSpPr/>
            <p:nvPr/>
          </p:nvSpPr>
          <p:spPr>
            <a:xfrm>
              <a:off x="390550" y="1723625"/>
              <a:ext cx="62400" cy="5335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59"/>
            <p:cNvSpPr/>
            <p:nvPr/>
          </p:nvSpPr>
          <p:spPr>
            <a:xfrm>
              <a:off x="39055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59"/>
            <p:cNvSpPr/>
            <p:nvPr/>
          </p:nvSpPr>
          <p:spPr>
            <a:xfrm>
              <a:off x="390550" y="1571400"/>
              <a:ext cx="62350" cy="53275"/>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59"/>
            <p:cNvSpPr/>
            <p:nvPr/>
          </p:nvSpPr>
          <p:spPr>
            <a:xfrm>
              <a:off x="314325" y="1952050"/>
              <a:ext cx="62225" cy="53450"/>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59"/>
            <p:cNvSpPr/>
            <p:nvPr/>
          </p:nvSpPr>
          <p:spPr>
            <a:xfrm>
              <a:off x="314325" y="1876050"/>
              <a:ext cx="62225" cy="53275"/>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59"/>
            <p:cNvSpPr/>
            <p:nvPr/>
          </p:nvSpPr>
          <p:spPr>
            <a:xfrm>
              <a:off x="314325" y="1799850"/>
              <a:ext cx="62225" cy="5332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59"/>
            <p:cNvSpPr/>
            <p:nvPr/>
          </p:nvSpPr>
          <p:spPr>
            <a:xfrm>
              <a:off x="314325" y="1723625"/>
              <a:ext cx="62225" cy="5335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59"/>
            <p:cNvSpPr/>
            <p:nvPr/>
          </p:nvSpPr>
          <p:spPr>
            <a:xfrm>
              <a:off x="314325" y="1647400"/>
              <a:ext cx="62225" cy="53450"/>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59"/>
            <p:cNvSpPr/>
            <p:nvPr/>
          </p:nvSpPr>
          <p:spPr>
            <a:xfrm>
              <a:off x="314325" y="1571400"/>
              <a:ext cx="62150" cy="5325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59"/>
            <p:cNvSpPr/>
            <p:nvPr/>
          </p:nvSpPr>
          <p:spPr>
            <a:xfrm>
              <a:off x="238125"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59"/>
            <p:cNvSpPr/>
            <p:nvPr/>
          </p:nvSpPr>
          <p:spPr>
            <a:xfrm>
              <a:off x="238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59"/>
            <p:cNvSpPr/>
            <p:nvPr/>
          </p:nvSpPr>
          <p:spPr>
            <a:xfrm>
              <a:off x="238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59"/>
            <p:cNvSpPr/>
            <p:nvPr/>
          </p:nvSpPr>
          <p:spPr>
            <a:xfrm>
              <a:off x="2381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59"/>
            <p:cNvSpPr/>
            <p:nvPr/>
          </p:nvSpPr>
          <p:spPr>
            <a:xfrm>
              <a:off x="4427825" y="26377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59"/>
            <p:cNvSpPr/>
            <p:nvPr/>
          </p:nvSpPr>
          <p:spPr>
            <a:xfrm>
              <a:off x="4427825" y="2714000"/>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59"/>
            <p:cNvSpPr/>
            <p:nvPr/>
          </p:nvSpPr>
          <p:spPr>
            <a:xfrm>
              <a:off x="4504050"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59"/>
            <p:cNvSpPr/>
            <p:nvPr/>
          </p:nvSpPr>
          <p:spPr>
            <a:xfrm>
              <a:off x="450405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59"/>
            <p:cNvSpPr/>
            <p:nvPr/>
          </p:nvSpPr>
          <p:spPr>
            <a:xfrm>
              <a:off x="458025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59"/>
            <p:cNvSpPr/>
            <p:nvPr/>
          </p:nvSpPr>
          <p:spPr>
            <a:xfrm>
              <a:off x="450405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59"/>
            <p:cNvSpPr/>
            <p:nvPr/>
          </p:nvSpPr>
          <p:spPr>
            <a:xfrm>
              <a:off x="5113350" y="14952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59"/>
            <p:cNvSpPr/>
            <p:nvPr/>
          </p:nvSpPr>
          <p:spPr>
            <a:xfrm>
              <a:off x="5113350" y="1571400"/>
              <a:ext cx="62400" cy="53250"/>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59"/>
            <p:cNvSpPr/>
            <p:nvPr/>
          </p:nvSpPr>
          <p:spPr>
            <a:xfrm>
              <a:off x="5113350" y="164740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59"/>
            <p:cNvSpPr/>
            <p:nvPr/>
          </p:nvSpPr>
          <p:spPr>
            <a:xfrm>
              <a:off x="5113350" y="172362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59"/>
            <p:cNvSpPr/>
            <p:nvPr/>
          </p:nvSpPr>
          <p:spPr>
            <a:xfrm>
              <a:off x="5113350" y="179985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59"/>
            <p:cNvSpPr/>
            <p:nvPr/>
          </p:nvSpPr>
          <p:spPr>
            <a:xfrm>
              <a:off x="5113350" y="1876050"/>
              <a:ext cx="62400" cy="5335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59"/>
            <p:cNvSpPr/>
            <p:nvPr/>
          </p:nvSpPr>
          <p:spPr>
            <a:xfrm>
              <a:off x="5113350" y="1952050"/>
              <a:ext cx="62400" cy="53450"/>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59"/>
            <p:cNvSpPr/>
            <p:nvPr/>
          </p:nvSpPr>
          <p:spPr>
            <a:xfrm>
              <a:off x="5113350" y="2028275"/>
              <a:ext cx="62400" cy="53450"/>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59"/>
            <p:cNvSpPr/>
            <p:nvPr/>
          </p:nvSpPr>
          <p:spPr>
            <a:xfrm>
              <a:off x="5113350" y="21045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59"/>
            <p:cNvSpPr/>
            <p:nvPr/>
          </p:nvSpPr>
          <p:spPr>
            <a:xfrm>
              <a:off x="5113350" y="2180700"/>
              <a:ext cx="62400" cy="5335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59"/>
            <p:cNvSpPr/>
            <p:nvPr/>
          </p:nvSpPr>
          <p:spPr>
            <a:xfrm>
              <a:off x="5113350" y="2256925"/>
              <a:ext cx="62550" cy="53425"/>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59"/>
            <p:cNvSpPr/>
            <p:nvPr/>
          </p:nvSpPr>
          <p:spPr>
            <a:xfrm>
              <a:off x="5113350" y="2333125"/>
              <a:ext cx="62400" cy="53450"/>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59"/>
            <p:cNvSpPr/>
            <p:nvPr/>
          </p:nvSpPr>
          <p:spPr>
            <a:xfrm>
              <a:off x="5113350" y="2409350"/>
              <a:ext cx="62400" cy="5335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59"/>
            <p:cNvSpPr/>
            <p:nvPr/>
          </p:nvSpPr>
          <p:spPr>
            <a:xfrm>
              <a:off x="5113350" y="2485550"/>
              <a:ext cx="62400" cy="53300"/>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59"/>
            <p:cNvSpPr/>
            <p:nvPr/>
          </p:nvSpPr>
          <p:spPr>
            <a:xfrm>
              <a:off x="473247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59"/>
            <p:cNvSpPr/>
            <p:nvPr/>
          </p:nvSpPr>
          <p:spPr>
            <a:xfrm>
              <a:off x="473247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59"/>
            <p:cNvSpPr/>
            <p:nvPr/>
          </p:nvSpPr>
          <p:spPr>
            <a:xfrm>
              <a:off x="4732475" y="164740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59"/>
            <p:cNvSpPr/>
            <p:nvPr/>
          </p:nvSpPr>
          <p:spPr>
            <a:xfrm>
              <a:off x="473247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59"/>
            <p:cNvSpPr/>
            <p:nvPr/>
          </p:nvSpPr>
          <p:spPr>
            <a:xfrm>
              <a:off x="473247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59"/>
            <p:cNvSpPr/>
            <p:nvPr/>
          </p:nvSpPr>
          <p:spPr>
            <a:xfrm>
              <a:off x="4732475" y="1876050"/>
              <a:ext cx="62425" cy="5335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59"/>
            <p:cNvSpPr/>
            <p:nvPr/>
          </p:nvSpPr>
          <p:spPr>
            <a:xfrm>
              <a:off x="4732475" y="1952050"/>
              <a:ext cx="62425" cy="53450"/>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59"/>
            <p:cNvSpPr/>
            <p:nvPr/>
          </p:nvSpPr>
          <p:spPr>
            <a:xfrm>
              <a:off x="4732475" y="2028275"/>
              <a:ext cx="62425" cy="53450"/>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59"/>
            <p:cNvSpPr/>
            <p:nvPr/>
          </p:nvSpPr>
          <p:spPr>
            <a:xfrm>
              <a:off x="4732475" y="21045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59"/>
            <p:cNvSpPr/>
            <p:nvPr/>
          </p:nvSpPr>
          <p:spPr>
            <a:xfrm>
              <a:off x="4732475" y="2180700"/>
              <a:ext cx="62425" cy="5335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59"/>
            <p:cNvSpPr/>
            <p:nvPr/>
          </p:nvSpPr>
          <p:spPr>
            <a:xfrm>
              <a:off x="4732475" y="2256925"/>
              <a:ext cx="62575" cy="53425"/>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59"/>
            <p:cNvSpPr/>
            <p:nvPr/>
          </p:nvSpPr>
          <p:spPr>
            <a:xfrm>
              <a:off x="4732475" y="2333125"/>
              <a:ext cx="62425" cy="53450"/>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59"/>
            <p:cNvSpPr/>
            <p:nvPr/>
          </p:nvSpPr>
          <p:spPr>
            <a:xfrm>
              <a:off x="4351600" y="2256925"/>
              <a:ext cx="62575" cy="53425"/>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59"/>
            <p:cNvSpPr/>
            <p:nvPr/>
          </p:nvSpPr>
          <p:spPr>
            <a:xfrm>
              <a:off x="4351600" y="2485550"/>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59"/>
            <p:cNvSpPr/>
            <p:nvPr/>
          </p:nvSpPr>
          <p:spPr>
            <a:xfrm>
              <a:off x="4351600" y="240935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59"/>
            <p:cNvSpPr/>
            <p:nvPr/>
          </p:nvSpPr>
          <p:spPr>
            <a:xfrm>
              <a:off x="4351600" y="23331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59"/>
            <p:cNvSpPr/>
            <p:nvPr/>
          </p:nvSpPr>
          <p:spPr>
            <a:xfrm>
              <a:off x="4427825" y="2256925"/>
              <a:ext cx="62575" cy="53425"/>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59"/>
            <p:cNvSpPr/>
            <p:nvPr/>
          </p:nvSpPr>
          <p:spPr>
            <a:xfrm>
              <a:off x="4427825" y="2333125"/>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59"/>
            <p:cNvSpPr/>
            <p:nvPr/>
          </p:nvSpPr>
          <p:spPr>
            <a:xfrm>
              <a:off x="45040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59"/>
            <p:cNvSpPr/>
            <p:nvPr/>
          </p:nvSpPr>
          <p:spPr>
            <a:xfrm>
              <a:off x="450405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59"/>
            <p:cNvSpPr/>
            <p:nvPr/>
          </p:nvSpPr>
          <p:spPr>
            <a:xfrm>
              <a:off x="450405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59"/>
            <p:cNvSpPr/>
            <p:nvPr/>
          </p:nvSpPr>
          <p:spPr>
            <a:xfrm>
              <a:off x="450405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59"/>
            <p:cNvSpPr/>
            <p:nvPr/>
          </p:nvSpPr>
          <p:spPr>
            <a:xfrm>
              <a:off x="4504050" y="1876050"/>
              <a:ext cx="62200" cy="5335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59"/>
            <p:cNvSpPr/>
            <p:nvPr/>
          </p:nvSpPr>
          <p:spPr>
            <a:xfrm>
              <a:off x="45040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59"/>
            <p:cNvSpPr/>
            <p:nvPr/>
          </p:nvSpPr>
          <p:spPr>
            <a:xfrm>
              <a:off x="450405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59"/>
            <p:cNvSpPr/>
            <p:nvPr/>
          </p:nvSpPr>
          <p:spPr>
            <a:xfrm>
              <a:off x="450405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59"/>
            <p:cNvSpPr/>
            <p:nvPr/>
          </p:nvSpPr>
          <p:spPr>
            <a:xfrm>
              <a:off x="450405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59"/>
            <p:cNvSpPr/>
            <p:nvPr/>
          </p:nvSpPr>
          <p:spPr>
            <a:xfrm>
              <a:off x="450405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59"/>
            <p:cNvSpPr/>
            <p:nvPr/>
          </p:nvSpPr>
          <p:spPr>
            <a:xfrm>
              <a:off x="450405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59"/>
            <p:cNvSpPr/>
            <p:nvPr/>
          </p:nvSpPr>
          <p:spPr>
            <a:xfrm>
              <a:off x="4504050"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59"/>
            <p:cNvSpPr/>
            <p:nvPr/>
          </p:nvSpPr>
          <p:spPr>
            <a:xfrm>
              <a:off x="458025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59"/>
            <p:cNvSpPr/>
            <p:nvPr/>
          </p:nvSpPr>
          <p:spPr>
            <a:xfrm>
              <a:off x="458025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59"/>
            <p:cNvSpPr/>
            <p:nvPr/>
          </p:nvSpPr>
          <p:spPr>
            <a:xfrm>
              <a:off x="458025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59"/>
            <p:cNvSpPr/>
            <p:nvPr/>
          </p:nvSpPr>
          <p:spPr>
            <a:xfrm>
              <a:off x="458025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59"/>
            <p:cNvSpPr/>
            <p:nvPr/>
          </p:nvSpPr>
          <p:spPr>
            <a:xfrm>
              <a:off x="4580250"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59"/>
            <p:cNvSpPr/>
            <p:nvPr/>
          </p:nvSpPr>
          <p:spPr>
            <a:xfrm>
              <a:off x="458025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59"/>
            <p:cNvSpPr/>
            <p:nvPr/>
          </p:nvSpPr>
          <p:spPr>
            <a:xfrm>
              <a:off x="458025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59"/>
            <p:cNvSpPr/>
            <p:nvPr/>
          </p:nvSpPr>
          <p:spPr>
            <a:xfrm>
              <a:off x="458025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59"/>
            <p:cNvSpPr/>
            <p:nvPr/>
          </p:nvSpPr>
          <p:spPr>
            <a:xfrm>
              <a:off x="458025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59"/>
            <p:cNvSpPr/>
            <p:nvPr/>
          </p:nvSpPr>
          <p:spPr>
            <a:xfrm>
              <a:off x="4580250" y="2256925"/>
              <a:ext cx="62350" cy="53425"/>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59"/>
            <p:cNvSpPr/>
            <p:nvPr/>
          </p:nvSpPr>
          <p:spPr>
            <a:xfrm>
              <a:off x="458025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59"/>
            <p:cNvSpPr/>
            <p:nvPr/>
          </p:nvSpPr>
          <p:spPr>
            <a:xfrm>
              <a:off x="458025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59"/>
            <p:cNvSpPr/>
            <p:nvPr/>
          </p:nvSpPr>
          <p:spPr>
            <a:xfrm>
              <a:off x="465647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59"/>
            <p:cNvSpPr/>
            <p:nvPr/>
          </p:nvSpPr>
          <p:spPr>
            <a:xfrm>
              <a:off x="465647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59"/>
            <p:cNvSpPr/>
            <p:nvPr/>
          </p:nvSpPr>
          <p:spPr>
            <a:xfrm>
              <a:off x="4656475" y="17236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59"/>
            <p:cNvSpPr/>
            <p:nvPr/>
          </p:nvSpPr>
          <p:spPr>
            <a:xfrm>
              <a:off x="465647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59"/>
            <p:cNvSpPr/>
            <p:nvPr/>
          </p:nvSpPr>
          <p:spPr>
            <a:xfrm>
              <a:off x="465647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59"/>
            <p:cNvSpPr/>
            <p:nvPr/>
          </p:nvSpPr>
          <p:spPr>
            <a:xfrm>
              <a:off x="4656475"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59"/>
            <p:cNvSpPr/>
            <p:nvPr/>
          </p:nvSpPr>
          <p:spPr>
            <a:xfrm>
              <a:off x="46564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59"/>
            <p:cNvSpPr/>
            <p:nvPr/>
          </p:nvSpPr>
          <p:spPr>
            <a:xfrm>
              <a:off x="4656475" y="21045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59"/>
            <p:cNvSpPr/>
            <p:nvPr/>
          </p:nvSpPr>
          <p:spPr>
            <a:xfrm>
              <a:off x="4656475" y="2180700"/>
              <a:ext cx="62200" cy="5335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59"/>
            <p:cNvSpPr/>
            <p:nvPr/>
          </p:nvSpPr>
          <p:spPr>
            <a:xfrm>
              <a:off x="465647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59"/>
            <p:cNvSpPr/>
            <p:nvPr/>
          </p:nvSpPr>
          <p:spPr>
            <a:xfrm>
              <a:off x="4656475" y="2333125"/>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59"/>
            <p:cNvSpPr/>
            <p:nvPr/>
          </p:nvSpPr>
          <p:spPr>
            <a:xfrm>
              <a:off x="4656475" y="240935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59"/>
            <p:cNvSpPr/>
            <p:nvPr/>
          </p:nvSpPr>
          <p:spPr>
            <a:xfrm>
              <a:off x="4732475" y="2409350"/>
              <a:ext cx="62425" cy="5335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59"/>
            <p:cNvSpPr/>
            <p:nvPr/>
          </p:nvSpPr>
          <p:spPr>
            <a:xfrm>
              <a:off x="4732475" y="2485550"/>
              <a:ext cx="62425" cy="53300"/>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59"/>
            <p:cNvSpPr/>
            <p:nvPr/>
          </p:nvSpPr>
          <p:spPr>
            <a:xfrm>
              <a:off x="48087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59"/>
            <p:cNvSpPr/>
            <p:nvPr/>
          </p:nvSpPr>
          <p:spPr>
            <a:xfrm>
              <a:off x="4808700"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59"/>
            <p:cNvSpPr/>
            <p:nvPr/>
          </p:nvSpPr>
          <p:spPr>
            <a:xfrm>
              <a:off x="480870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59"/>
            <p:cNvSpPr/>
            <p:nvPr/>
          </p:nvSpPr>
          <p:spPr>
            <a:xfrm>
              <a:off x="48087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59"/>
            <p:cNvSpPr/>
            <p:nvPr/>
          </p:nvSpPr>
          <p:spPr>
            <a:xfrm>
              <a:off x="4808700"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59"/>
            <p:cNvSpPr/>
            <p:nvPr/>
          </p:nvSpPr>
          <p:spPr>
            <a:xfrm>
              <a:off x="4808700"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59"/>
            <p:cNvSpPr/>
            <p:nvPr/>
          </p:nvSpPr>
          <p:spPr>
            <a:xfrm>
              <a:off x="4808700"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59"/>
            <p:cNvSpPr/>
            <p:nvPr/>
          </p:nvSpPr>
          <p:spPr>
            <a:xfrm>
              <a:off x="4808700"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59"/>
            <p:cNvSpPr/>
            <p:nvPr/>
          </p:nvSpPr>
          <p:spPr>
            <a:xfrm>
              <a:off x="4808700" y="21045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59"/>
            <p:cNvSpPr/>
            <p:nvPr/>
          </p:nvSpPr>
          <p:spPr>
            <a:xfrm>
              <a:off x="4808700" y="2180700"/>
              <a:ext cx="62400" cy="5335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59"/>
            <p:cNvSpPr/>
            <p:nvPr/>
          </p:nvSpPr>
          <p:spPr>
            <a:xfrm>
              <a:off x="4808700" y="2256925"/>
              <a:ext cx="62550" cy="53425"/>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59"/>
            <p:cNvSpPr/>
            <p:nvPr/>
          </p:nvSpPr>
          <p:spPr>
            <a:xfrm>
              <a:off x="4808700"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59"/>
            <p:cNvSpPr/>
            <p:nvPr/>
          </p:nvSpPr>
          <p:spPr>
            <a:xfrm>
              <a:off x="4808700" y="2409350"/>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59"/>
            <p:cNvSpPr/>
            <p:nvPr/>
          </p:nvSpPr>
          <p:spPr>
            <a:xfrm>
              <a:off x="4808700" y="2485550"/>
              <a:ext cx="62400" cy="53300"/>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59"/>
            <p:cNvSpPr/>
            <p:nvPr/>
          </p:nvSpPr>
          <p:spPr>
            <a:xfrm>
              <a:off x="48849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59"/>
            <p:cNvSpPr/>
            <p:nvPr/>
          </p:nvSpPr>
          <p:spPr>
            <a:xfrm>
              <a:off x="48849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59"/>
            <p:cNvSpPr/>
            <p:nvPr/>
          </p:nvSpPr>
          <p:spPr>
            <a:xfrm>
              <a:off x="48849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59"/>
            <p:cNvSpPr/>
            <p:nvPr/>
          </p:nvSpPr>
          <p:spPr>
            <a:xfrm>
              <a:off x="48849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59"/>
            <p:cNvSpPr/>
            <p:nvPr/>
          </p:nvSpPr>
          <p:spPr>
            <a:xfrm>
              <a:off x="48849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59"/>
            <p:cNvSpPr/>
            <p:nvPr/>
          </p:nvSpPr>
          <p:spPr>
            <a:xfrm>
              <a:off x="4884900"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59"/>
            <p:cNvSpPr/>
            <p:nvPr/>
          </p:nvSpPr>
          <p:spPr>
            <a:xfrm>
              <a:off x="488490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59"/>
            <p:cNvSpPr/>
            <p:nvPr/>
          </p:nvSpPr>
          <p:spPr>
            <a:xfrm>
              <a:off x="488490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59"/>
            <p:cNvSpPr/>
            <p:nvPr/>
          </p:nvSpPr>
          <p:spPr>
            <a:xfrm>
              <a:off x="48849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59"/>
            <p:cNvSpPr/>
            <p:nvPr/>
          </p:nvSpPr>
          <p:spPr>
            <a:xfrm>
              <a:off x="48849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59"/>
            <p:cNvSpPr/>
            <p:nvPr/>
          </p:nvSpPr>
          <p:spPr>
            <a:xfrm>
              <a:off x="48849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59"/>
            <p:cNvSpPr/>
            <p:nvPr/>
          </p:nvSpPr>
          <p:spPr>
            <a:xfrm>
              <a:off x="488490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59"/>
            <p:cNvSpPr/>
            <p:nvPr/>
          </p:nvSpPr>
          <p:spPr>
            <a:xfrm>
              <a:off x="48849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59"/>
            <p:cNvSpPr/>
            <p:nvPr/>
          </p:nvSpPr>
          <p:spPr>
            <a:xfrm>
              <a:off x="48849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59"/>
            <p:cNvSpPr/>
            <p:nvPr/>
          </p:nvSpPr>
          <p:spPr>
            <a:xfrm>
              <a:off x="4884900"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59"/>
            <p:cNvSpPr/>
            <p:nvPr/>
          </p:nvSpPr>
          <p:spPr>
            <a:xfrm>
              <a:off x="49611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59"/>
            <p:cNvSpPr/>
            <p:nvPr/>
          </p:nvSpPr>
          <p:spPr>
            <a:xfrm>
              <a:off x="4961125"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59"/>
            <p:cNvSpPr/>
            <p:nvPr/>
          </p:nvSpPr>
          <p:spPr>
            <a:xfrm>
              <a:off x="4961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59"/>
            <p:cNvSpPr/>
            <p:nvPr/>
          </p:nvSpPr>
          <p:spPr>
            <a:xfrm>
              <a:off x="4961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59"/>
            <p:cNvSpPr/>
            <p:nvPr/>
          </p:nvSpPr>
          <p:spPr>
            <a:xfrm>
              <a:off x="49611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59"/>
            <p:cNvSpPr/>
            <p:nvPr/>
          </p:nvSpPr>
          <p:spPr>
            <a:xfrm>
              <a:off x="49611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59"/>
            <p:cNvSpPr/>
            <p:nvPr/>
          </p:nvSpPr>
          <p:spPr>
            <a:xfrm>
              <a:off x="4961125"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59"/>
            <p:cNvSpPr/>
            <p:nvPr/>
          </p:nvSpPr>
          <p:spPr>
            <a:xfrm>
              <a:off x="4961125"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59"/>
            <p:cNvSpPr/>
            <p:nvPr/>
          </p:nvSpPr>
          <p:spPr>
            <a:xfrm>
              <a:off x="4961125"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59"/>
            <p:cNvSpPr/>
            <p:nvPr/>
          </p:nvSpPr>
          <p:spPr>
            <a:xfrm>
              <a:off x="496112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59"/>
            <p:cNvSpPr/>
            <p:nvPr/>
          </p:nvSpPr>
          <p:spPr>
            <a:xfrm>
              <a:off x="4961125"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59"/>
            <p:cNvSpPr/>
            <p:nvPr/>
          </p:nvSpPr>
          <p:spPr>
            <a:xfrm>
              <a:off x="4961125"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59"/>
            <p:cNvSpPr/>
            <p:nvPr/>
          </p:nvSpPr>
          <p:spPr>
            <a:xfrm>
              <a:off x="4961125" y="2485550"/>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59"/>
            <p:cNvSpPr/>
            <p:nvPr/>
          </p:nvSpPr>
          <p:spPr>
            <a:xfrm>
              <a:off x="4961125"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59"/>
            <p:cNvSpPr/>
            <p:nvPr/>
          </p:nvSpPr>
          <p:spPr>
            <a:xfrm>
              <a:off x="50373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59"/>
            <p:cNvSpPr/>
            <p:nvPr/>
          </p:nvSpPr>
          <p:spPr>
            <a:xfrm>
              <a:off x="503732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59"/>
            <p:cNvSpPr/>
            <p:nvPr/>
          </p:nvSpPr>
          <p:spPr>
            <a:xfrm>
              <a:off x="50373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59"/>
            <p:cNvSpPr/>
            <p:nvPr/>
          </p:nvSpPr>
          <p:spPr>
            <a:xfrm>
              <a:off x="50373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59"/>
            <p:cNvSpPr/>
            <p:nvPr/>
          </p:nvSpPr>
          <p:spPr>
            <a:xfrm>
              <a:off x="5037325"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59"/>
            <p:cNvSpPr/>
            <p:nvPr/>
          </p:nvSpPr>
          <p:spPr>
            <a:xfrm>
              <a:off x="50373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59"/>
            <p:cNvSpPr/>
            <p:nvPr/>
          </p:nvSpPr>
          <p:spPr>
            <a:xfrm>
              <a:off x="50373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59"/>
            <p:cNvSpPr/>
            <p:nvPr/>
          </p:nvSpPr>
          <p:spPr>
            <a:xfrm>
              <a:off x="50373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59"/>
            <p:cNvSpPr/>
            <p:nvPr/>
          </p:nvSpPr>
          <p:spPr>
            <a:xfrm>
              <a:off x="50373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59"/>
            <p:cNvSpPr/>
            <p:nvPr/>
          </p:nvSpPr>
          <p:spPr>
            <a:xfrm>
              <a:off x="5037325"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59"/>
            <p:cNvSpPr/>
            <p:nvPr/>
          </p:nvSpPr>
          <p:spPr>
            <a:xfrm>
              <a:off x="50373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59"/>
            <p:cNvSpPr/>
            <p:nvPr/>
          </p:nvSpPr>
          <p:spPr>
            <a:xfrm>
              <a:off x="50373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59"/>
            <p:cNvSpPr/>
            <p:nvPr/>
          </p:nvSpPr>
          <p:spPr>
            <a:xfrm>
              <a:off x="5037325"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59"/>
            <p:cNvSpPr/>
            <p:nvPr/>
          </p:nvSpPr>
          <p:spPr>
            <a:xfrm>
              <a:off x="50373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59"/>
            <p:cNvSpPr/>
            <p:nvPr/>
          </p:nvSpPr>
          <p:spPr>
            <a:xfrm>
              <a:off x="5113350" y="2561575"/>
              <a:ext cx="62400" cy="53425"/>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59"/>
            <p:cNvSpPr/>
            <p:nvPr/>
          </p:nvSpPr>
          <p:spPr>
            <a:xfrm>
              <a:off x="5113350" y="2637775"/>
              <a:ext cx="62400" cy="53450"/>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59"/>
            <p:cNvSpPr/>
            <p:nvPr/>
          </p:nvSpPr>
          <p:spPr>
            <a:xfrm>
              <a:off x="518955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59"/>
            <p:cNvSpPr/>
            <p:nvPr/>
          </p:nvSpPr>
          <p:spPr>
            <a:xfrm>
              <a:off x="5189550" y="1495200"/>
              <a:ext cx="62225" cy="5332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59"/>
            <p:cNvSpPr/>
            <p:nvPr/>
          </p:nvSpPr>
          <p:spPr>
            <a:xfrm>
              <a:off x="5189550" y="1571400"/>
              <a:ext cx="62225" cy="53300"/>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59"/>
            <p:cNvSpPr/>
            <p:nvPr/>
          </p:nvSpPr>
          <p:spPr>
            <a:xfrm>
              <a:off x="5189550" y="1647400"/>
              <a:ext cx="62225" cy="53450"/>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59"/>
            <p:cNvSpPr/>
            <p:nvPr/>
          </p:nvSpPr>
          <p:spPr>
            <a:xfrm>
              <a:off x="5189550" y="172362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59"/>
            <p:cNvSpPr/>
            <p:nvPr/>
          </p:nvSpPr>
          <p:spPr>
            <a:xfrm>
              <a:off x="5189550" y="1799850"/>
              <a:ext cx="62225" cy="5332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59"/>
            <p:cNvSpPr/>
            <p:nvPr/>
          </p:nvSpPr>
          <p:spPr>
            <a:xfrm>
              <a:off x="5189550" y="1876050"/>
              <a:ext cx="62225" cy="53300"/>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59"/>
            <p:cNvSpPr/>
            <p:nvPr/>
          </p:nvSpPr>
          <p:spPr>
            <a:xfrm>
              <a:off x="5189550" y="1952050"/>
              <a:ext cx="62225" cy="53450"/>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59"/>
            <p:cNvSpPr/>
            <p:nvPr/>
          </p:nvSpPr>
          <p:spPr>
            <a:xfrm>
              <a:off x="5189550" y="20282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59"/>
            <p:cNvSpPr/>
            <p:nvPr/>
          </p:nvSpPr>
          <p:spPr>
            <a:xfrm>
              <a:off x="5189550" y="2104500"/>
              <a:ext cx="62225" cy="5332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59"/>
            <p:cNvSpPr/>
            <p:nvPr/>
          </p:nvSpPr>
          <p:spPr>
            <a:xfrm>
              <a:off x="5189550" y="2180700"/>
              <a:ext cx="62225" cy="5335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59"/>
            <p:cNvSpPr/>
            <p:nvPr/>
          </p:nvSpPr>
          <p:spPr>
            <a:xfrm>
              <a:off x="5189550" y="2256925"/>
              <a:ext cx="62425" cy="53425"/>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59"/>
            <p:cNvSpPr/>
            <p:nvPr/>
          </p:nvSpPr>
          <p:spPr>
            <a:xfrm>
              <a:off x="5189550" y="2333125"/>
              <a:ext cx="62225" cy="5335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59"/>
            <p:cNvSpPr/>
            <p:nvPr/>
          </p:nvSpPr>
          <p:spPr>
            <a:xfrm>
              <a:off x="5189550" y="2409350"/>
              <a:ext cx="62225" cy="5335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59"/>
            <p:cNvSpPr/>
            <p:nvPr/>
          </p:nvSpPr>
          <p:spPr>
            <a:xfrm>
              <a:off x="5189550"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59"/>
            <p:cNvSpPr/>
            <p:nvPr/>
          </p:nvSpPr>
          <p:spPr>
            <a:xfrm>
              <a:off x="5189550" y="2561575"/>
              <a:ext cx="62225" cy="53425"/>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59"/>
            <p:cNvSpPr/>
            <p:nvPr/>
          </p:nvSpPr>
          <p:spPr>
            <a:xfrm>
              <a:off x="5189550" y="2714000"/>
              <a:ext cx="62225" cy="5335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59"/>
            <p:cNvSpPr/>
            <p:nvPr/>
          </p:nvSpPr>
          <p:spPr>
            <a:xfrm>
              <a:off x="5189550" y="2637775"/>
              <a:ext cx="62425" cy="53450"/>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59"/>
            <p:cNvSpPr/>
            <p:nvPr/>
          </p:nvSpPr>
          <p:spPr>
            <a:xfrm>
              <a:off x="5265775" y="1342750"/>
              <a:ext cx="62200" cy="5335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59"/>
            <p:cNvSpPr/>
            <p:nvPr/>
          </p:nvSpPr>
          <p:spPr>
            <a:xfrm>
              <a:off x="5265775" y="14189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59"/>
            <p:cNvSpPr/>
            <p:nvPr/>
          </p:nvSpPr>
          <p:spPr>
            <a:xfrm>
              <a:off x="5265775" y="149520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59"/>
            <p:cNvSpPr/>
            <p:nvPr/>
          </p:nvSpPr>
          <p:spPr>
            <a:xfrm>
              <a:off x="5265775" y="1571400"/>
              <a:ext cx="62200" cy="53300"/>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59"/>
            <p:cNvSpPr/>
            <p:nvPr/>
          </p:nvSpPr>
          <p:spPr>
            <a:xfrm>
              <a:off x="5265775" y="1647400"/>
              <a:ext cx="62200" cy="53450"/>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59"/>
            <p:cNvSpPr/>
            <p:nvPr/>
          </p:nvSpPr>
          <p:spPr>
            <a:xfrm>
              <a:off x="5265775" y="172362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59"/>
            <p:cNvSpPr/>
            <p:nvPr/>
          </p:nvSpPr>
          <p:spPr>
            <a:xfrm>
              <a:off x="5265775" y="179985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59"/>
            <p:cNvSpPr/>
            <p:nvPr/>
          </p:nvSpPr>
          <p:spPr>
            <a:xfrm>
              <a:off x="5265775" y="1876050"/>
              <a:ext cx="62200" cy="53300"/>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59"/>
            <p:cNvSpPr/>
            <p:nvPr/>
          </p:nvSpPr>
          <p:spPr>
            <a:xfrm>
              <a:off x="5265775" y="1952050"/>
              <a:ext cx="62200" cy="53450"/>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59"/>
            <p:cNvSpPr/>
            <p:nvPr/>
          </p:nvSpPr>
          <p:spPr>
            <a:xfrm>
              <a:off x="5265775" y="20282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59"/>
            <p:cNvSpPr/>
            <p:nvPr/>
          </p:nvSpPr>
          <p:spPr>
            <a:xfrm>
              <a:off x="5265775" y="2104500"/>
              <a:ext cx="62200" cy="5332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59"/>
            <p:cNvSpPr/>
            <p:nvPr/>
          </p:nvSpPr>
          <p:spPr>
            <a:xfrm>
              <a:off x="5265775" y="2180700"/>
              <a:ext cx="62200" cy="5335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59"/>
            <p:cNvSpPr/>
            <p:nvPr/>
          </p:nvSpPr>
          <p:spPr>
            <a:xfrm>
              <a:off x="5265775" y="2256925"/>
              <a:ext cx="62400" cy="53425"/>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59"/>
            <p:cNvSpPr/>
            <p:nvPr/>
          </p:nvSpPr>
          <p:spPr>
            <a:xfrm>
              <a:off x="5265775" y="2333125"/>
              <a:ext cx="62200" cy="5335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59"/>
            <p:cNvSpPr/>
            <p:nvPr/>
          </p:nvSpPr>
          <p:spPr>
            <a:xfrm>
              <a:off x="5265775" y="2409350"/>
              <a:ext cx="62200" cy="5335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59"/>
            <p:cNvSpPr/>
            <p:nvPr/>
          </p:nvSpPr>
          <p:spPr>
            <a:xfrm>
              <a:off x="5265775" y="2485550"/>
              <a:ext cx="62200" cy="5335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59"/>
            <p:cNvSpPr/>
            <p:nvPr/>
          </p:nvSpPr>
          <p:spPr>
            <a:xfrm>
              <a:off x="5265775" y="2561575"/>
              <a:ext cx="62200" cy="53425"/>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59"/>
            <p:cNvSpPr/>
            <p:nvPr/>
          </p:nvSpPr>
          <p:spPr>
            <a:xfrm>
              <a:off x="5265775"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59"/>
            <p:cNvSpPr/>
            <p:nvPr/>
          </p:nvSpPr>
          <p:spPr>
            <a:xfrm>
              <a:off x="5341975"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59"/>
            <p:cNvSpPr/>
            <p:nvPr/>
          </p:nvSpPr>
          <p:spPr>
            <a:xfrm>
              <a:off x="5341975"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59"/>
            <p:cNvSpPr/>
            <p:nvPr/>
          </p:nvSpPr>
          <p:spPr>
            <a:xfrm>
              <a:off x="5341975" y="14952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59"/>
            <p:cNvSpPr/>
            <p:nvPr/>
          </p:nvSpPr>
          <p:spPr>
            <a:xfrm>
              <a:off x="5341975" y="1571400"/>
              <a:ext cx="62375" cy="53250"/>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59"/>
            <p:cNvSpPr/>
            <p:nvPr/>
          </p:nvSpPr>
          <p:spPr>
            <a:xfrm>
              <a:off x="5341975"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59"/>
            <p:cNvSpPr/>
            <p:nvPr/>
          </p:nvSpPr>
          <p:spPr>
            <a:xfrm>
              <a:off x="5341975"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59"/>
            <p:cNvSpPr/>
            <p:nvPr/>
          </p:nvSpPr>
          <p:spPr>
            <a:xfrm>
              <a:off x="5341975"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59"/>
            <p:cNvSpPr/>
            <p:nvPr/>
          </p:nvSpPr>
          <p:spPr>
            <a:xfrm>
              <a:off x="5341975" y="1876050"/>
              <a:ext cx="62425" cy="53275"/>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59"/>
            <p:cNvSpPr/>
            <p:nvPr/>
          </p:nvSpPr>
          <p:spPr>
            <a:xfrm>
              <a:off x="5341975"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59"/>
            <p:cNvSpPr/>
            <p:nvPr/>
          </p:nvSpPr>
          <p:spPr>
            <a:xfrm>
              <a:off x="5341975"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59"/>
            <p:cNvSpPr/>
            <p:nvPr/>
          </p:nvSpPr>
          <p:spPr>
            <a:xfrm>
              <a:off x="5341975"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59"/>
            <p:cNvSpPr/>
            <p:nvPr/>
          </p:nvSpPr>
          <p:spPr>
            <a:xfrm>
              <a:off x="5341975"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59"/>
            <p:cNvSpPr/>
            <p:nvPr/>
          </p:nvSpPr>
          <p:spPr>
            <a:xfrm>
              <a:off x="5341975" y="2256925"/>
              <a:ext cx="62575" cy="53425"/>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59"/>
            <p:cNvSpPr/>
            <p:nvPr/>
          </p:nvSpPr>
          <p:spPr>
            <a:xfrm>
              <a:off x="5341975"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59"/>
            <p:cNvSpPr/>
            <p:nvPr/>
          </p:nvSpPr>
          <p:spPr>
            <a:xfrm>
              <a:off x="5341975" y="2485550"/>
              <a:ext cx="62425" cy="53300"/>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59"/>
            <p:cNvSpPr/>
            <p:nvPr/>
          </p:nvSpPr>
          <p:spPr>
            <a:xfrm>
              <a:off x="5341975"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59"/>
            <p:cNvSpPr/>
            <p:nvPr/>
          </p:nvSpPr>
          <p:spPr>
            <a:xfrm>
              <a:off x="5341975"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59"/>
            <p:cNvSpPr/>
            <p:nvPr/>
          </p:nvSpPr>
          <p:spPr>
            <a:xfrm>
              <a:off x="5418200" y="134275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59"/>
            <p:cNvSpPr/>
            <p:nvPr/>
          </p:nvSpPr>
          <p:spPr>
            <a:xfrm>
              <a:off x="5418200"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59"/>
            <p:cNvSpPr/>
            <p:nvPr/>
          </p:nvSpPr>
          <p:spPr>
            <a:xfrm>
              <a:off x="5418200"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59"/>
            <p:cNvSpPr/>
            <p:nvPr/>
          </p:nvSpPr>
          <p:spPr>
            <a:xfrm>
              <a:off x="5418200"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59"/>
            <p:cNvSpPr/>
            <p:nvPr/>
          </p:nvSpPr>
          <p:spPr>
            <a:xfrm>
              <a:off x="5418200" y="164740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59"/>
            <p:cNvSpPr/>
            <p:nvPr/>
          </p:nvSpPr>
          <p:spPr>
            <a:xfrm>
              <a:off x="5418200"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59"/>
            <p:cNvSpPr/>
            <p:nvPr/>
          </p:nvSpPr>
          <p:spPr>
            <a:xfrm>
              <a:off x="5418200"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59"/>
            <p:cNvSpPr/>
            <p:nvPr/>
          </p:nvSpPr>
          <p:spPr>
            <a:xfrm>
              <a:off x="5418200"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59"/>
            <p:cNvSpPr/>
            <p:nvPr/>
          </p:nvSpPr>
          <p:spPr>
            <a:xfrm>
              <a:off x="5418200"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59"/>
            <p:cNvSpPr/>
            <p:nvPr/>
          </p:nvSpPr>
          <p:spPr>
            <a:xfrm>
              <a:off x="5418200"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59"/>
            <p:cNvSpPr/>
            <p:nvPr/>
          </p:nvSpPr>
          <p:spPr>
            <a:xfrm>
              <a:off x="5418200"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59"/>
            <p:cNvSpPr/>
            <p:nvPr/>
          </p:nvSpPr>
          <p:spPr>
            <a:xfrm>
              <a:off x="5418200"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59"/>
            <p:cNvSpPr/>
            <p:nvPr/>
          </p:nvSpPr>
          <p:spPr>
            <a:xfrm>
              <a:off x="5418200"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59"/>
            <p:cNvSpPr/>
            <p:nvPr/>
          </p:nvSpPr>
          <p:spPr>
            <a:xfrm>
              <a:off x="5418200"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59"/>
            <p:cNvSpPr/>
            <p:nvPr/>
          </p:nvSpPr>
          <p:spPr>
            <a:xfrm>
              <a:off x="5418200" y="2485550"/>
              <a:ext cx="62425" cy="53300"/>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59"/>
            <p:cNvSpPr/>
            <p:nvPr/>
          </p:nvSpPr>
          <p:spPr>
            <a:xfrm>
              <a:off x="5418200"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59"/>
            <p:cNvSpPr/>
            <p:nvPr/>
          </p:nvSpPr>
          <p:spPr>
            <a:xfrm>
              <a:off x="5418200"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59"/>
            <p:cNvSpPr/>
            <p:nvPr/>
          </p:nvSpPr>
          <p:spPr>
            <a:xfrm>
              <a:off x="5418200"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59"/>
            <p:cNvSpPr/>
            <p:nvPr/>
          </p:nvSpPr>
          <p:spPr>
            <a:xfrm>
              <a:off x="5494400" y="1266550"/>
              <a:ext cx="62225" cy="53450"/>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59"/>
            <p:cNvSpPr/>
            <p:nvPr/>
          </p:nvSpPr>
          <p:spPr>
            <a:xfrm>
              <a:off x="5494400"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59"/>
            <p:cNvSpPr/>
            <p:nvPr/>
          </p:nvSpPr>
          <p:spPr>
            <a:xfrm>
              <a:off x="54944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59"/>
            <p:cNvSpPr/>
            <p:nvPr/>
          </p:nvSpPr>
          <p:spPr>
            <a:xfrm>
              <a:off x="54944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59"/>
            <p:cNvSpPr/>
            <p:nvPr/>
          </p:nvSpPr>
          <p:spPr>
            <a:xfrm>
              <a:off x="5494400" y="1571400"/>
              <a:ext cx="62225" cy="53250"/>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59"/>
            <p:cNvSpPr/>
            <p:nvPr/>
          </p:nvSpPr>
          <p:spPr>
            <a:xfrm>
              <a:off x="63323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59"/>
            <p:cNvSpPr/>
            <p:nvPr/>
          </p:nvSpPr>
          <p:spPr>
            <a:xfrm>
              <a:off x="63323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59"/>
            <p:cNvSpPr/>
            <p:nvPr/>
          </p:nvSpPr>
          <p:spPr>
            <a:xfrm>
              <a:off x="6408350" y="1418975"/>
              <a:ext cx="62425" cy="5335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59"/>
            <p:cNvSpPr/>
            <p:nvPr/>
          </p:nvSpPr>
          <p:spPr>
            <a:xfrm>
              <a:off x="6408350" y="14952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59"/>
            <p:cNvSpPr/>
            <p:nvPr/>
          </p:nvSpPr>
          <p:spPr>
            <a:xfrm>
              <a:off x="6484575" y="1342750"/>
              <a:ext cx="62425" cy="53450"/>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59"/>
            <p:cNvSpPr/>
            <p:nvPr/>
          </p:nvSpPr>
          <p:spPr>
            <a:xfrm>
              <a:off x="6484575" y="1418975"/>
              <a:ext cx="62425" cy="5335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59"/>
            <p:cNvSpPr/>
            <p:nvPr/>
          </p:nvSpPr>
          <p:spPr>
            <a:xfrm>
              <a:off x="6484575" y="1495200"/>
              <a:ext cx="62425" cy="5332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59"/>
            <p:cNvSpPr/>
            <p:nvPr/>
          </p:nvSpPr>
          <p:spPr>
            <a:xfrm>
              <a:off x="65608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59"/>
            <p:cNvSpPr/>
            <p:nvPr/>
          </p:nvSpPr>
          <p:spPr>
            <a:xfrm>
              <a:off x="65608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59"/>
            <p:cNvSpPr/>
            <p:nvPr/>
          </p:nvSpPr>
          <p:spPr>
            <a:xfrm>
              <a:off x="663700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59"/>
            <p:cNvSpPr/>
            <p:nvPr/>
          </p:nvSpPr>
          <p:spPr>
            <a:xfrm>
              <a:off x="7094075" y="14952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59"/>
            <p:cNvSpPr/>
            <p:nvPr/>
          </p:nvSpPr>
          <p:spPr>
            <a:xfrm>
              <a:off x="671322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59"/>
            <p:cNvSpPr/>
            <p:nvPr/>
          </p:nvSpPr>
          <p:spPr>
            <a:xfrm>
              <a:off x="678922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59"/>
            <p:cNvSpPr/>
            <p:nvPr/>
          </p:nvSpPr>
          <p:spPr>
            <a:xfrm>
              <a:off x="686565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59"/>
            <p:cNvSpPr/>
            <p:nvPr/>
          </p:nvSpPr>
          <p:spPr>
            <a:xfrm>
              <a:off x="701787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59"/>
            <p:cNvSpPr/>
            <p:nvPr/>
          </p:nvSpPr>
          <p:spPr>
            <a:xfrm>
              <a:off x="69418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59"/>
            <p:cNvSpPr/>
            <p:nvPr/>
          </p:nvSpPr>
          <p:spPr>
            <a:xfrm>
              <a:off x="68656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59"/>
            <p:cNvSpPr/>
            <p:nvPr/>
          </p:nvSpPr>
          <p:spPr>
            <a:xfrm>
              <a:off x="678922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59"/>
            <p:cNvSpPr/>
            <p:nvPr/>
          </p:nvSpPr>
          <p:spPr>
            <a:xfrm>
              <a:off x="671322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59"/>
            <p:cNvSpPr/>
            <p:nvPr/>
          </p:nvSpPr>
          <p:spPr>
            <a:xfrm>
              <a:off x="6637000" y="1495200"/>
              <a:ext cx="62225" cy="5332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59"/>
            <p:cNvSpPr/>
            <p:nvPr/>
          </p:nvSpPr>
          <p:spPr>
            <a:xfrm>
              <a:off x="6637000" y="1571400"/>
              <a:ext cx="62225" cy="53250"/>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59"/>
            <p:cNvSpPr/>
            <p:nvPr/>
          </p:nvSpPr>
          <p:spPr>
            <a:xfrm>
              <a:off x="65608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59"/>
            <p:cNvSpPr/>
            <p:nvPr/>
          </p:nvSpPr>
          <p:spPr>
            <a:xfrm>
              <a:off x="6484575" y="1571400"/>
              <a:ext cx="62425" cy="53250"/>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59"/>
            <p:cNvSpPr/>
            <p:nvPr/>
          </p:nvSpPr>
          <p:spPr>
            <a:xfrm>
              <a:off x="6408350" y="1571400"/>
              <a:ext cx="62425" cy="53250"/>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59"/>
            <p:cNvSpPr/>
            <p:nvPr/>
          </p:nvSpPr>
          <p:spPr>
            <a:xfrm>
              <a:off x="63323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59"/>
            <p:cNvSpPr/>
            <p:nvPr/>
          </p:nvSpPr>
          <p:spPr>
            <a:xfrm>
              <a:off x="587527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59"/>
            <p:cNvSpPr/>
            <p:nvPr/>
          </p:nvSpPr>
          <p:spPr>
            <a:xfrm>
              <a:off x="587527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59"/>
            <p:cNvSpPr/>
            <p:nvPr/>
          </p:nvSpPr>
          <p:spPr>
            <a:xfrm>
              <a:off x="59514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59"/>
            <p:cNvSpPr/>
            <p:nvPr/>
          </p:nvSpPr>
          <p:spPr>
            <a:xfrm>
              <a:off x="59514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59"/>
            <p:cNvSpPr/>
            <p:nvPr/>
          </p:nvSpPr>
          <p:spPr>
            <a:xfrm>
              <a:off x="59514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59"/>
            <p:cNvSpPr/>
            <p:nvPr/>
          </p:nvSpPr>
          <p:spPr>
            <a:xfrm>
              <a:off x="595147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59"/>
            <p:cNvSpPr/>
            <p:nvPr/>
          </p:nvSpPr>
          <p:spPr>
            <a:xfrm>
              <a:off x="595147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59"/>
            <p:cNvSpPr/>
            <p:nvPr/>
          </p:nvSpPr>
          <p:spPr>
            <a:xfrm>
              <a:off x="595147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59"/>
            <p:cNvSpPr/>
            <p:nvPr/>
          </p:nvSpPr>
          <p:spPr>
            <a:xfrm>
              <a:off x="5951475"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59"/>
            <p:cNvSpPr/>
            <p:nvPr/>
          </p:nvSpPr>
          <p:spPr>
            <a:xfrm>
              <a:off x="595147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59"/>
            <p:cNvSpPr/>
            <p:nvPr/>
          </p:nvSpPr>
          <p:spPr>
            <a:xfrm>
              <a:off x="595147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59"/>
            <p:cNvSpPr/>
            <p:nvPr/>
          </p:nvSpPr>
          <p:spPr>
            <a:xfrm>
              <a:off x="6027500" y="141897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59"/>
            <p:cNvSpPr/>
            <p:nvPr/>
          </p:nvSpPr>
          <p:spPr>
            <a:xfrm>
              <a:off x="6027500" y="14952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59"/>
            <p:cNvSpPr/>
            <p:nvPr/>
          </p:nvSpPr>
          <p:spPr>
            <a:xfrm>
              <a:off x="6027500" y="1571400"/>
              <a:ext cx="62425" cy="53250"/>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59"/>
            <p:cNvSpPr/>
            <p:nvPr/>
          </p:nvSpPr>
          <p:spPr>
            <a:xfrm>
              <a:off x="6027500" y="164740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59"/>
            <p:cNvSpPr/>
            <p:nvPr/>
          </p:nvSpPr>
          <p:spPr>
            <a:xfrm>
              <a:off x="6027500" y="172362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59"/>
            <p:cNvSpPr/>
            <p:nvPr/>
          </p:nvSpPr>
          <p:spPr>
            <a:xfrm>
              <a:off x="6027500" y="179985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59"/>
            <p:cNvSpPr/>
            <p:nvPr/>
          </p:nvSpPr>
          <p:spPr>
            <a:xfrm>
              <a:off x="6027500" y="1876050"/>
              <a:ext cx="62425" cy="5335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59"/>
            <p:cNvSpPr/>
            <p:nvPr/>
          </p:nvSpPr>
          <p:spPr>
            <a:xfrm>
              <a:off x="6027500" y="1952050"/>
              <a:ext cx="62425" cy="53450"/>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59"/>
            <p:cNvSpPr/>
            <p:nvPr/>
          </p:nvSpPr>
          <p:spPr>
            <a:xfrm>
              <a:off x="6103700"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59"/>
            <p:cNvSpPr/>
            <p:nvPr/>
          </p:nvSpPr>
          <p:spPr>
            <a:xfrm>
              <a:off x="6103700" y="14952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59"/>
            <p:cNvSpPr/>
            <p:nvPr/>
          </p:nvSpPr>
          <p:spPr>
            <a:xfrm>
              <a:off x="6103700"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59"/>
            <p:cNvSpPr/>
            <p:nvPr/>
          </p:nvSpPr>
          <p:spPr>
            <a:xfrm>
              <a:off x="6103700"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59"/>
            <p:cNvSpPr/>
            <p:nvPr/>
          </p:nvSpPr>
          <p:spPr>
            <a:xfrm>
              <a:off x="6103700" y="172362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59"/>
            <p:cNvSpPr/>
            <p:nvPr/>
          </p:nvSpPr>
          <p:spPr>
            <a:xfrm>
              <a:off x="6103700" y="17998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59"/>
            <p:cNvSpPr/>
            <p:nvPr/>
          </p:nvSpPr>
          <p:spPr>
            <a:xfrm>
              <a:off x="6103700" y="1876050"/>
              <a:ext cx="62425" cy="53275"/>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59"/>
            <p:cNvSpPr/>
            <p:nvPr/>
          </p:nvSpPr>
          <p:spPr>
            <a:xfrm>
              <a:off x="6103700"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59"/>
            <p:cNvSpPr/>
            <p:nvPr/>
          </p:nvSpPr>
          <p:spPr>
            <a:xfrm>
              <a:off x="61799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59"/>
            <p:cNvSpPr/>
            <p:nvPr/>
          </p:nvSpPr>
          <p:spPr>
            <a:xfrm>
              <a:off x="61799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59"/>
            <p:cNvSpPr/>
            <p:nvPr/>
          </p:nvSpPr>
          <p:spPr>
            <a:xfrm>
              <a:off x="61799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59"/>
            <p:cNvSpPr/>
            <p:nvPr/>
          </p:nvSpPr>
          <p:spPr>
            <a:xfrm>
              <a:off x="6256150" y="141897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59"/>
            <p:cNvSpPr/>
            <p:nvPr/>
          </p:nvSpPr>
          <p:spPr>
            <a:xfrm>
              <a:off x="6256150" y="149520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59"/>
            <p:cNvSpPr/>
            <p:nvPr/>
          </p:nvSpPr>
          <p:spPr>
            <a:xfrm>
              <a:off x="6256150" y="1571400"/>
              <a:ext cx="62200" cy="53250"/>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59"/>
            <p:cNvSpPr/>
            <p:nvPr/>
          </p:nvSpPr>
          <p:spPr>
            <a:xfrm>
              <a:off x="625615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59"/>
            <p:cNvSpPr/>
            <p:nvPr/>
          </p:nvSpPr>
          <p:spPr>
            <a:xfrm>
              <a:off x="61799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59"/>
            <p:cNvSpPr/>
            <p:nvPr/>
          </p:nvSpPr>
          <p:spPr>
            <a:xfrm>
              <a:off x="61799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59"/>
            <p:cNvSpPr/>
            <p:nvPr/>
          </p:nvSpPr>
          <p:spPr>
            <a:xfrm>
              <a:off x="617992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59"/>
            <p:cNvSpPr/>
            <p:nvPr/>
          </p:nvSpPr>
          <p:spPr>
            <a:xfrm>
              <a:off x="61799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59"/>
            <p:cNvSpPr/>
            <p:nvPr/>
          </p:nvSpPr>
          <p:spPr>
            <a:xfrm>
              <a:off x="61799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59"/>
            <p:cNvSpPr/>
            <p:nvPr/>
          </p:nvSpPr>
          <p:spPr>
            <a:xfrm>
              <a:off x="61799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59"/>
            <p:cNvSpPr/>
            <p:nvPr/>
          </p:nvSpPr>
          <p:spPr>
            <a:xfrm>
              <a:off x="6103700"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59"/>
            <p:cNvSpPr/>
            <p:nvPr/>
          </p:nvSpPr>
          <p:spPr>
            <a:xfrm>
              <a:off x="6027500" y="2028275"/>
              <a:ext cx="62425" cy="53450"/>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59"/>
            <p:cNvSpPr/>
            <p:nvPr/>
          </p:nvSpPr>
          <p:spPr>
            <a:xfrm>
              <a:off x="6027500" y="21045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59"/>
            <p:cNvSpPr/>
            <p:nvPr/>
          </p:nvSpPr>
          <p:spPr>
            <a:xfrm>
              <a:off x="595147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59"/>
            <p:cNvSpPr/>
            <p:nvPr/>
          </p:nvSpPr>
          <p:spPr>
            <a:xfrm>
              <a:off x="5494400" y="164740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59"/>
            <p:cNvSpPr/>
            <p:nvPr/>
          </p:nvSpPr>
          <p:spPr>
            <a:xfrm>
              <a:off x="54944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59"/>
            <p:cNvSpPr/>
            <p:nvPr/>
          </p:nvSpPr>
          <p:spPr>
            <a:xfrm>
              <a:off x="54944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59"/>
            <p:cNvSpPr/>
            <p:nvPr/>
          </p:nvSpPr>
          <p:spPr>
            <a:xfrm>
              <a:off x="5494400" y="1876050"/>
              <a:ext cx="62225" cy="53300"/>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59"/>
            <p:cNvSpPr/>
            <p:nvPr/>
          </p:nvSpPr>
          <p:spPr>
            <a:xfrm>
              <a:off x="5494400" y="1952050"/>
              <a:ext cx="62225" cy="53450"/>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59"/>
            <p:cNvSpPr/>
            <p:nvPr/>
          </p:nvSpPr>
          <p:spPr>
            <a:xfrm>
              <a:off x="5494400"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59"/>
            <p:cNvSpPr/>
            <p:nvPr/>
          </p:nvSpPr>
          <p:spPr>
            <a:xfrm>
              <a:off x="54944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59"/>
            <p:cNvSpPr/>
            <p:nvPr/>
          </p:nvSpPr>
          <p:spPr>
            <a:xfrm>
              <a:off x="54944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59"/>
            <p:cNvSpPr/>
            <p:nvPr/>
          </p:nvSpPr>
          <p:spPr>
            <a:xfrm>
              <a:off x="54944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59"/>
            <p:cNvSpPr/>
            <p:nvPr/>
          </p:nvSpPr>
          <p:spPr>
            <a:xfrm>
              <a:off x="5494400"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59"/>
            <p:cNvSpPr/>
            <p:nvPr/>
          </p:nvSpPr>
          <p:spPr>
            <a:xfrm>
              <a:off x="54944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59"/>
            <p:cNvSpPr/>
            <p:nvPr/>
          </p:nvSpPr>
          <p:spPr>
            <a:xfrm>
              <a:off x="5494400" y="2561575"/>
              <a:ext cx="62225" cy="53425"/>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59"/>
            <p:cNvSpPr/>
            <p:nvPr/>
          </p:nvSpPr>
          <p:spPr>
            <a:xfrm>
              <a:off x="5494400" y="2637775"/>
              <a:ext cx="62225" cy="53450"/>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59"/>
            <p:cNvSpPr/>
            <p:nvPr/>
          </p:nvSpPr>
          <p:spPr>
            <a:xfrm>
              <a:off x="549440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59"/>
            <p:cNvSpPr/>
            <p:nvPr/>
          </p:nvSpPr>
          <p:spPr>
            <a:xfrm>
              <a:off x="549440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59"/>
            <p:cNvSpPr/>
            <p:nvPr/>
          </p:nvSpPr>
          <p:spPr>
            <a:xfrm>
              <a:off x="5570625" y="1266550"/>
              <a:ext cx="62200" cy="53450"/>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59"/>
            <p:cNvSpPr/>
            <p:nvPr/>
          </p:nvSpPr>
          <p:spPr>
            <a:xfrm>
              <a:off x="5570625" y="134275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59"/>
            <p:cNvSpPr/>
            <p:nvPr/>
          </p:nvSpPr>
          <p:spPr>
            <a:xfrm>
              <a:off x="5570625" y="141897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59"/>
            <p:cNvSpPr/>
            <p:nvPr/>
          </p:nvSpPr>
          <p:spPr>
            <a:xfrm>
              <a:off x="5570625" y="1495200"/>
              <a:ext cx="62200" cy="5332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59"/>
            <p:cNvSpPr/>
            <p:nvPr/>
          </p:nvSpPr>
          <p:spPr>
            <a:xfrm>
              <a:off x="5570625" y="1571400"/>
              <a:ext cx="62200" cy="53250"/>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59"/>
            <p:cNvSpPr/>
            <p:nvPr/>
          </p:nvSpPr>
          <p:spPr>
            <a:xfrm>
              <a:off x="5570625" y="164740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59"/>
            <p:cNvSpPr/>
            <p:nvPr/>
          </p:nvSpPr>
          <p:spPr>
            <a:xfrm>
              <a:off x="5570625"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59"/>
            <p:cNvSpPr/>
            <p:nvPr/>
          </p:nvSpPr>
          <p:spPr>
            <a:xfrm>
              <a:off x="5570625"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59"/>
            <p:cNvSpPr/>
            <p:nvPr/>
          </p:nvSpPr>
          <p:spPr>
            <a:xfrm>
              <a:off x="5570625" y="187605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59"/>
            <p:cNvSpPr/>
            <p:nvPr/>
          </p:nvSpPr>
          <p:spPr>
            <a:xfrm>
              <a:off x="5570625" y="1952050"/>
              <a:ext cx="62200" cy="53450"/>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59"/>
            <p:cNvSpPr/>
            <p:nvPr/>
          </p:nvSpPr>
          <p:spPr>
            <a:xfrm>
              <a:off x="5570625" y="2028275"/>
              <a:ext cx="62200" cy="53450"/>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59"/>
            <p:cNvSpPr/>
            <p:nvPr/>
          </p:nvSpPr>
          <p:spPr>
            <a:xfrm>
              <a:off x="5570625"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59"/>
            <p:cNvSpPr/>
            <p:nvPr/>
          </p:nvSpPr>
          <p:spPr>
            <a:xfrm>
              <a:off x="5570625" y="218070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59"/>
            <p:cNvSpPr/>
            <p:nvPr/>
          </p:nvSpPr>
          <p:spPr>
            <a:xfrm>
              <a:off x="5570625" y="2256925"/>
              <a:ext cx="62425" cy="53425"/>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59"/>
            <p:cNvSpPr/>
            <p:nvPr/>
          </p:nvSpPr>
          <p:spPr>
            <a:xfrm>
              <a:off x="5570625" y="2333125"/>
              <a:ext cx="62200" cy="53450"/>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59"/>
            <p:cNvSpPr/>
            <p:nvPr/>
          </p:nvSpPr>
          <p:spPr>
            <a:xfrm>
              <a:off x="5570625" y="2485550"/>
              <a:ext cx="62200" cy="53300"/>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59"/>
            <p:cNvSpPr/>
            <p:nvPr/>
          </p:nvSpPr>
          <p:spPr>
            <a:xfrm>
              <a:off x="5570625" y="2561575"/>
              <a:ext cx="62200" cy="53425"/>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59"/>
            <p:cNvSpPr/>
            <p:nvPr/>
          </p:nvSpPr>
          <p:spPr>
            <a:xfrm>
              <a:off x="55706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59"/>
            <p:cNvSpPr/>
            <p:nvPr/>
          </p:nvSpPr>
          <p:spPr>
            <a:xfrm>
              <a:off x="5570625" y="2866425"/>
              <a:ext cx="62200" cy="53275"/>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59"/>
            <p:cNvSpPr/>
            <p:nvPr/>
          </p:nvSpPr>
          <p:spPr>
            <a:xfrm>
              <a:off x="5570625" y="2790200"/>
              <a:ext cx="62200" cy="5335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59"/>
            <p:cNvSpPr/>
            <p:nvPr/>
          </p:nvSpPr>
          <p:spPr>
            <a:xfrm>
              <a:off x="5570625"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59"/>
            <p:cNvSpPr/>
            <p:nvPr/>
          </p:nvSpPr>
          <p:spPr>
            <a:xfrm>
              <a:off x="56468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59"/>
            <p:cNvSpPr/>
            <p:nvPr/>
          </p:nvSpPr>
          <p:spPr>
            <a:xfrm>
              <a:off x="56468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59"/>
            <p:cNvSpPr/>
            <p:nvPr/>
          </p:nvSpPr>
          <p:spPr>
            <a:xfrm>
              <a:off x="56468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59"/>
            <p:cNvSpPr/>
            <p:nvPr/>
          </p:nvSpPr>
          <p:spPr>
            <a:xfrm>
              <a:off x="564682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59"/>
            <p:cNvSpPr/>
            <p:nvPr/>
          </p:nvSpPr>
          <p:spPr>
            <a:xfrm>
              <a:off x="56468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59"/>
            <p:cNvSpPr/>
            <p:nvPr/>
          </p:nvSpPr>
          <p:spPr>
            <a:xfrm>
              <a:off x="56468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59"/>
            <p:cNvSpPr/>
            <p:nvPr/>
          </p:nvSpPr>
          <p:spPr>
            <a:xfrm>
              <a:off x="5646825" y="1876050"/>
              <a:ext cx="62225" cy="5335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59"/>
            <p:cNvSpPr/>
            <p:nvPr/>
          </p:nvSpPr>
          <p:spPr>
            <a:xfrm>
              <a:off x="56468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59"/>
            <p:cNvSpPr/>
            <p:nvPr/>
          </p:nvSpPr>
          <p:spPr>
            <a:xfrm>
              <a:off x="56468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59"/>
            <p:cNvSpPr/>
            <p:nvPr/>
          </p:nvSpPr>
          <p:spPr>
            <a:xfrm>
              <a:off x="56468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59"/>
            <p:cNvSpPr/>
            <p:nvPr/>
          </p:nvSpPr>
          <p:spPr>
            <a:xfrm>
              <a:off x="56468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59"/>
            <p:cNvSpPr/>
            <p:nvPr/>
          </p:nvSpPr>
          <p:spPr>
            <a:xfrm>
              <a:off x="5646825"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59"/>
            <p:cNvSpPr/>
            <p:nvPr/>
          </p:nvSpPr>
          <p:spPr>
            <a:xfrm>
              <a:off x="56468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59"/>
            <p:cNvSpPr/>
            <p:nvPr/>
          </p:nvSpPr>
          <p:spPr>
            <a:xfrm>
              <a:off x="5646825" y="2485550"/>
              <a:ext cx="62225" cy="53300"/>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59"/>
            <p:cNvSpPr/>
            <p:nvPr/>
          </p:nvSpPr>
          <p:spPr>
            <a:xfrm>
              <a:off x="56468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59"/>
            <p:cNvSpPr/>
            <p:nvPr/>
          </p:nvSpPr>
          <p:spPr>
            <a:xfrm>
              <a:off x="56468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59"/>
            <p:cNvSpPr/>
            <p:nvPr/>
          </p:nvSpPr>
          <p:spPr>
            <a:xfrm>
              <a:off x="5646825" y="2637775"/>
              <a:ext cx="62225" cy="53450"/>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59"/>
            <p:cNvSpPr/>
            <p:nvPr/>
          </p:nvSpPr>
          <p:spPr>
            <a:xfrm>
              <a:off x="5723050"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59"/>
            <p:cNvSpPr/>
            <p:nvPr/>
          </p:nvSpPr>
          <p:spPr>
            <a:xfrm>
              <a:off x="5723050"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59"/>
            <p:cNvSpPr/>
            <p:nvPr/>
          </p:nvSpPr>
          <p:spPr>
            <a:xfrm>
              <a:off x="5723050" y="1571400"/>
              <a:ext cx="62150" cy="53250"/>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59"/>
            <p:cNvSpPr/>
            <p:nvPr/>
          </p:nvSpPr>
          <p:spPr>
            <a:xfrm>
              <a:off x="5723050"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59"/>
            <p:cNvSpPr/>
            <p:nvPr/>
          </p:nvSpPr>
          <p:spPr>
            <a:xfrm>
              <a:off x="5723050" y="17236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59"/>
            <p:cNvSpPr/>
            <p:nvPr/>
          </p:nvSpPr>
          <p:spPr>
            <a:xfrm>
              <a:off x="5723050" y="17998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59"/>
            <p:cNvSpPr/>
            <p:nvPr/>
          </p:nvSpPr>
          <p:spPr>
            <a:xfrm>
              <a:off x="5723050"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59"/>
            <p:cNvSpPr/>
            <p:nvPr/>
          </p:nvSpPr>
          <p:spPr>
            <a:xfrm>
              <a:off x="5723050"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59"/>
            <p:cNvSpPr/>
            <p:nvPr/>
          </p:nvSpPr>
          <p:spPr>
            <a:xfrm>
              <a:off x="5723050"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59"/>
            <p:cNvSpPr/>
            <p:nvPr/>
          </p:nvSpPr>
          <p:spPr>
            <a:xfrm>
              <a:off x="5723050"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59"/>
            <p:cNvSpPr/>
            <p:nvPr/>
          </p:nvSpPr>
          <p:spPr>
            <a:xfrm>
              <a:off x="5723050"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59"/>
            <p:cNvSpPr/>
            <p:nvPr/>
          </p:nvSpPr>
          <p:spPr>
            <a:xfrm>
              <a:off x="57230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59"/>
            <p:cNvSpPr/>
            <p:nvPr/>
          </p:nvSpPr>
          <p:spPr>
            <a:xfrm>
              <a:off x="5723050"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59"/>
            <p:cNvSpPr/>
            <p:nvPr/>
          </p:nvSpPr>
          <p:spPr>
            <a:xfrm>
              <a:off x="5722850" y="2485550"/>
              <a:ext cx="62425" cy="53300"/>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59"/>
            <p:cNvSpPr/>
            <p:nvPr/>
          </p:nvSpPr>
          <p:spPr>
            <a:xfrm>
              <a:off x="5723050"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59"/>
            <p:cNvSpPr/>
            <p:nvPr/>
          </p:nvSpPr>
          <p:spPr>
            <a:xfrm>
              <a:off x="5722850" y="2637775"/>
              <a:ext cx="62425" cy="53450"/>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59"/>
            <p:cNvSpPr/>
            <p:nvPr/>
          </p:nvSpPr>
          <p:spPr>
            <a:xfrm>
              <a:off x="5799275" y="141897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59"/>
            <p:cNvSpPr/>
            <p:nvPr/>
          </p:nvSpPr>
          <p:spPr>
            <a:xfrm>
              <a:off x="5799275" y="149520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59"/>
            <p:cNvSpPr/>
            <p:nvPr/>
          </p:nvSpPr>
          <p:spPr>
            <a:xfrm>
              <a:off x="5799275" y="1571400"/>
              <a:ext cx="62150" cy="53275"/>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59"/>
            <p:cNvSpPr/>
            <p:nvPr/>
          </p:nvSpPr>
          <p:spPr>
            <a:xfrm>
              <a:off x="5799275" y="164740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59"/>
            <p:cNvSpPr/>
            <p:nvPr/>
          </p:nvSpPr>
          <p:spPr>
            <a:xfrm>
              <a:off x="5799275" y="172362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59"/>
            <p:cNvSpPr/>
            <p:nvPr/>
          </p:nvSpPr>
          <p:spPr>
            <a:xfrm>
              <a:off x="5799275" y="1799825"/>
              <a:ext cx="62150" cy="53300"/>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59"/>
            <p:cNvSpPr/>
            <p:nvPr/>
          </p:nvSpPr>
          <p:spPr>
            <a:xfrm>
              <a:off x="5799275" y="187605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59"/>
            <p:cNvSpPr/>
            <p:nvPr/>
          </p:nvSpPr>
          <p:spPr>
            <a:xfrm>
              <a:off x="5799275" y="1952050"/>
              <a:ext cx="62200" cy="53500"/>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59"/>
            <p:cNvSpPr/>
            <p:nvPr/>
          </p:nvSpPr>
          <p:spPr>
            <a:xfrm>
              <a:off x="5799275" y="2028275"/>
              <a:ext cx="62200" cy="53450"/>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59"/>
            <p:cNvSpPr/>
            <p:nvPr/>
          </p:nvSpPr>
          <p:spPr>
            <a:xfrm>
              <a:off x="587527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59"/>
            <p:cNvSpPr/>
            <p:nvPr/>
          </p:nvSpPr>
          <p:spPr>
            <a:xfrm>
              <a:off x="587527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59"/>
            <p:cNvSpPr/>
            <p:nvPr/>
          </p:nvSpPr>
          <p:spPr>
            <a:xfrm>
              <a:off x="587527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59"/>
            <p:cNvSpPr/>
            <p:nvPr/>
          </p:nvSpPr>
          <p:spPr>
            <a:xfrm>
              <a:off x="587527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59"/>
            <p:cNvSpPr/>
            <p:nvPr/>
          </p:nvSpPr>
          <p:spPr>
            <a:xfrm>
              <a:off x="587527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59"/>
            <p:cNvSpPr/>
            <p:nvPr/>
          </p:nvSpPr>
          <p:spPr>
            <a:xfrm>
              <a:off x="587527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59"/>
            <p:cNvSpPr/>
            <p:nvPr/>
          </p:nvSpPr>
          <p:spPr>
            <a:xfrm>
              <a:off x="5875275" y="1876050"/>
              <a:ext cx="62225" cy="5335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59"/>
            <p:cNvSpPr/>
            <p:nvPr/>
          </p:nvSpPr>
          <p:spPr>
            <a:xfrm>
              <a:off x="587527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59"/>
            <p:cNvSpPr/>
            <p:nvPr/>
          </p:nvSpPr>
          <p:spPr>
            <a:xfrm>
              <a:off x="587527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59"/>
            <p:cNvSpPr/>
            <p:nvPr/>
          </p:nvSpPr>
          <p:spPr>
            <a:xfrm>
              <a:off x="587527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59"/>
            <p:cNvSpPr/>
            <p:nvPr/>
          </p:nvSpPr>
          <p:spPr>
            <a:xfrm>
              <a:off x="5799275" y="2104500"/>
              <a:ext cx="62200" cy="5332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59"/>
            <p:cNvSpPr/>
            <p:nvPr/>
          </p:nvSpPr>
          <p:spPr>
            <a:xfrm>
              <a:off x="5799275" y="218070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59"/>
            <p:cNvSpPr/>
            <p:nvPr/>
          </p:nvSpPr>
          <p:spPr>
            <a:xfrm>
              <a:off x="5799275" y="2256925"/>
              <a:ext cx="62350" cy="53425"/>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59"/>
            <p:cNvSpPr/>
            <p:nvPr/>
          </p:nvSpPr>
          <p:spPr>
            <a:xfrm>
              <a:off x="5799275" y="2333125"/>
              <a:ext cx="62200" cy="53450"/>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59"/>
            <p:cNvSpPr/>
            <p:nvPr/>
          </p:nvSpPr>
          <p:spPr>
            <a:xfrm>
              <a:off x="5799050" y="2637775"/>
              <a:ext cx="62425" cy="53450"/>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59"/>
            <p:cNvSpPr/>
            <p:nvPr/>
          </p:nvSpPr>
          <p:spPr>
            <a:xfrm>
              <a:off x="5799275" y="2561575"/>
              <a:ext cx="62200" cy="53425"/>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59"/>
            <p:cNvSpPr/>
            <p:nvPr/>
          </p:nvSpPr>
          <p:spPr>
            <a:xfrm>
              <a:off x="5799050" y="2485550"/>
              <a:ext cx="62425" cy="53300"/>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59"/>
            <p:cNvSpPr/>
            <p:nvPr/>
          </p:nvSpPr>
          <p:spPr>
            <a:xfrm>
              <a:off x="5799275" y="240935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59"/>
            <p:cNvSpPr/>
            <p:nvPr/>
          </p:nvSpPr>
          <p:spPr>
            <a:xfrm>
              <a:off x="5723050"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59"/>
            <p:cNvSpPr/>
            <p:nvPr/>
          </p:nvSpPr>
          <p:spPr>
            <a:xfrm>
              <a:off x="56468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59"/>
            <p:cNvSpPr/>
            <p:nvPr/>
          </p:nvSpPr>
          <p:spPr>
            <a:xfrm>
              <a:off x="5570625" y="240935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59"/>
            <p:cNvSpPr/>
            <p:nvPr/>
          </p:nvSpPr>
          <p:spPr>
            <a:xfrm>
              <a:off x="54944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59"/>
            <p:cNvSpPr/>
            <p:nvPr/>
          </p:nvSpPr>
          <p:spPr>
            <a:xfrm>
              <a:off x="5418200" y="240935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59"/>
            <p:cNvSpPr/>
            <p:nvPr/>
          </p:nvSpPr>
          <p:spPr>
            <a:xfrm>
              <a:off x="5341975"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59"/>
            <p:cNvSpPr/>
            <p:nvPr/>
          </p:nvSpPr>
          <p:spPr>
            <a:xfrm>
              <a:off x="6027500" y="3399500"/>
              <a:ext cx="62425" cy="5335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59"/>
            <p:cNvSpPr/>
            <p:nvPr/>
          </p:nvSpPr>
          <p:spPr>
            <a:xfrm>
              <a:off x="6027500" y="33233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59"/>
            <p:cNvSpPr/>
            <p:nvPr/>
          </p:nvSpPr>
          <p:spPr>
            <a:xfrm>
              <a:off x="6103700"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59"/>
            <p:cNvSpPr/>
            <p:nvPr/>
          </p:nvSpPr>
          <p:spPr>
            <a:xfrm>
              <a:off x="6103700" y="3094850"/>
              <a:ext cx="62425" cy="5335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59"/>
            <p:cNvSpPr/>
            <p:nvPr/>
          </p:nvSpPr>
          <p:spPr>
            <a:xfrm>
              <a:off x="5951475"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59"/>
            <p:cNvSpPr/>
            <p:nvPr/>
          </p:nvSpPr>
          <p:spPr>
            <a:xfrm>
              <a:off x="595147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59"/>
            <p:cNvSpPr/>
            <p:nvPr/>
          </p:nvSpPr>
          <p:spPr>
            <a:xfrm>
              <a:off x="587527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59"/>
            <p:cNvSpPr/>
            <p:nvPr/>
          </p:nvSpPr>
          <p:spPr>
            <a:xfrm>
              <a:off x="587527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59"/>
            <p:cNvSpPr/>
            <p:nvPr/>
          </p:nvSpPr>
          <p:spPr>
            <a:xfrm>
              <a:off x="587527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59"/>
            <p:cNvSpPr/>
            <p:nvPr/>
          </p:nvSpPr>
          <p:spPr>
            <a:xfrm>
              <a:off x="5799125" y="3399500"/>
              <a:ext cx="62350" cy="53450"/>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59"/>
            <p:cNvSpPr/>
            <p:nvPr/>
          </p:nvSpPr>
          <p:spPr>
            <a:xfrm>
              <a:off x="5799125" y="3323300"/>
              <a:ext cx="62350" cy="53425"/>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59"/>
            <p:cNvSpPr/>
            <p:nvPr/>
          </p:nvSpPr>
          <p:spPr>
            <a:xfrm>
              <a:off x="6027500" y="355192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59"/>
            <p:cNvSpPr/>
            <p:nvPr/>
          </p:nvSpPr>
          <p:spPr>
            <a:xfrm>
              <a:off x="5951475"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59"/>
            <p:cNvSpPr/>
            <p:nvPr/>
          </p:nvSpPr>
          <p:spPr>
            <a:xfrm>
              <a:off x="587527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59"/>
            <p:cNvSpPr/>
            <p:nvPr/>
          </p:nvSpPr>
          <p:spPr>
            <a:xfrm>
              <a:off x="5799050" y="3551925"/>
              <a:ext cx="62375" cy="53300"/>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59"/>
            <p:cNvSpPr/>
            <p:nvPr/>
          </p:nvSpPr>
          <p:spPr>
            <a:xfrm>
              <a:off x="5723050" y="3551925"/>
              <a:ext cx="62150" cy="53300"/>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59"/>
            <p:cNvSpPr/>
            <p:nvPr/>
          </p:nvSpPr>
          <p:spPr>
            <a:xfrm>
              <a:off x="5723050"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59"/>
            <p:cNvSpPr/>
            <p:nvPr/>
          </p:nvSpPr>
          <p:spPr>
            <a:xfrm>
              <a:off x="56468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59"/>
            <p:cNvSpPr/>
            <p:nvPr/>
          </p:nvSpPr>
          <p:spPr>
            <a:xfrm>
              <a:off x="5646700" y="3399500"/>
              <a:ext cx="62350" cy="5335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59"/>
            <p:cNvSpPr/>
            <p:nvPr/>
          </p:nvSpPr>
          <p:spPr>
            <a:xfrm>
              <a:off x="5570475" y="3399500"/>
              <a:ext cx="62350" cy="5335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59"/>
            <p:cNvSpPr/>
            <p:nvPr/>
          </p:nvSpPr>
          <p:spPr>
            <a:xfrm>
              <a:off x="5570475"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59"/>
            <p:cNvSpPr/>
            <p:nvPr/>
          </p:nvSpPr>
          <p:spPr>
            <a:xfrm>
              <a:off x="5494275" y="3323300"/>
              <a:ext cx="62350" cy="53425"/>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59"/>
            <p:cNvSpPr/>
            <p:nvPr/>
          </p:nvSpPr>
          <p:spPr>
            <a:xfrm>
              <a:off x="5494275" y="3247075"/>
              <a:ext cx="62350" cy="53500"/>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59"/>
            <p:cNvSpPr/>
            <p:nvPr/>
          </p:nvSpPr>
          <p:spPr>
            <a:xfrm>
              <a:off x="5646700" y="3247075"/>
              <a:ext cx="62350" cy="53450"/>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59"/>
            <p:cNvSpPr/>
            <p:nvPr/>
          </p:nvSpPr>
          <p:spPr>
            <a:xfrm>
              <a:off x="5570625" y="3171075"/>
              <a:ext cx="62200" cy="5335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59"/>
            <p:cNvSpPr/>
            <p:nvPr/>
          </p:nvSpPr>
          <p:spPr>
            <a:xfrm>
              <a:off x="5494400"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59"/>
            <p:cNvSpPr/>
            <p:nvPr/>
          </p:nvSpPr>
          <p:spPr>
            <a:xfrm>
              <a:off x="732252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59"/>
            <p:cNvSpPr/>
            <p:nvPr/>
          </p:nvSpPr>
          <p:spPr>
            <a:xfrm>
              <a:off x="72465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59"/>
            <p:cNvSpPr/>
            <p:nvPr/>
          </p:nvSpPr>
          <p:spPr>
            <a:xfrm>
              <a:off x="72465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59"/>
            <p:cNvSpPr/>
            <p:nvPr/>
          </p:nvSpPr>
          <p:spPr>
            <a:xfrm>
              <a:off x="71703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59"/>
            <p:cNvSpPr/>
            <p:nvPr/>
          </p:nvSpPr>
          <p:spPr>
            <a:xfrm>
              <a:off x="71703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59"/>
            <p:cNvSpPr/>
            <p:nvPr/>
          </p:nvSpPr>
          <p:spPr>
            <a:xfrm>
              <a:off x="7094075"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59"/>
            <p:cNvSpPr/>
            <p:nvPr/>
          </p:nvSpPr>
          <p:spPr>
            <a:xfrm>
              <a:off x="7094075" y="141897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59"/>
            <p:cNvSpPr/>
            <p:nvPr/>
          </p:nvSpPr>
          <p:spPr>
            <a:xfrm>
              <a:off x="7017875" y="1571400"/>
              <a:ext cx="62400" cy="53250"/>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59"/>
            <p:cNvSpPr/>
            <p:nvPr/>
          </p:nvSpPr>
          <p:spPr>
            <a:xfrm>
              <a:off x="7017875" y="1418975"/>
              <a:ext cx="62400" cy="5335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59"/>
            <p:cNvSpPr/>
            <p:nvPr/>
          </p:nvSpPr>
          <p:spPr>
            <a:xfrm>
              <a:off x="694185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59"/>
            <p:cNvSpPr/>
            <p:nvPr/>
          </p:nvSpPr>
          <p:spPr>
            <a:xfrm>
              <a:off x="69418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59"/>
            <p:cNvSpPr/>
            <p:nvPr/>
          </p:nvSpPr>
          <p:spPr>
            <a:xfrm>
              <a:off x="69418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59"/>
            <p:cNvSpPr/>
            <p:nvPr/>
          </p:nvSpPr>
          <p:spPr>
            <a:xfrm>
              <a:off x="69418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59"/>
            <p:cNvSpPr/>
            <p:nvPr/>
          </p:nvSpPr>
          <p:spPr>
            <a:xfrm>
              <a:off x="68656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59"/>
            <p:cNvSpPr/>
            <p:nvPr/>
          </p:nvSpPr>
          <p:spPr>
            <a:xfrm>
              <a:off x="686565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59"/>
            <p:cNvSpPr/>
            <p:nvPr/>
          </p:nvSpPr>
          <p:spPr>
            <a:xfrm>
              <a:off x="68656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59"/>
            <p:cNvSpPr/>
            <p:nvPr/>
          </p:nvSpPr>
          <p:spPr>
            <a:xfrm>
              <a:off x="68656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59"/>
            <p:cNvSpPr/>
            <p:nvPr/>
          </p:nvSpPr>
          <p:spPr>
            <a:xfrm>
              <a:off x="678922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59"/>
            <p:cNvSpPr/>
            <p:nvPr/>
          </p:nvSpPr>
          <p:spPr>
            <a:xfrm>
              <a:off x="678922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59"/>
            <p:cNvSpPr/>
            <p:nvPr/>
          </p:nvSpPr>
          <p:spPr>
            <a:xfrm>
              <a:off x="678922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59"/>
            <p:cNvSpPr/>
            <p:nvPr/>
          </p:nvSpPr>
          <p:spPr>
            <a:xfrm>
              <a:off x="6789225" y="134275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59"/>
            <p:cNvSpPr/>
            <p:nvPr/>
          </p:nvSpPr>
          <p:spPr>
            <a:xfrm>
              <a:off x="671322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59"/>
            <p:cNvSpPr/>
            <p:nvPr/>
          </p:nvSpPr>
          <p:spPr>
            <a:xfrm>
              <a:off x="671322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59"/>
            <p:cNvSpPr/>
            <p:nvPr/>
          </p:nvSpPr>
          <p:spPr>
            <a:xfrm>
              <a:off x="671322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59"/>
            <p:cNvSpPr/>
            <p:nvPr/>
          </p:nvSpPr>
          <p:spPr>
            <a:xfrm>
              <a:off x="671322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59"/>
            <p:cNvSpPr/>
            <p:nvPr/>
          </p:nvSpPr>
          <p:spPr>
            <a:xfrm>
              <a:off x="671322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59"/>
            <p:cNvSpPr/>
            <p:nvPr/>
          </p:nvSpPr>
          <p:spPr>
            <a:xfrm>
              <a:off x="6637000" y="164740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59"/>
            <p:cNvSpPr/>
            <p:nvPr/>
          </p:nvSpPr>
          <p:spPr>
            <a:xfrm>
              <a:off x="6637000" y="134275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59"/>
            <p:cNvSpPr/>
            <p:nvPr/>
          </p:nvSpPr>
          <p:spPr>
            <a:xfrm>
              <a:off x="6560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59"/>
            <p:cNvSpPr/>
            <p:nvPr/>
          </p:nvSpPr>
          <p:spPr>
            <a:xfrm>
              <a:off x="656080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59"/>
            <p:cNvSpPr/>
            <p:nvPr/>
          </p:nvSpPr>
          <p:spPr>
            <a:xfrm>
              <a:off x="6560800" y="1266550"/>
              <a:ext cx="62200" cy="53450"/>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59"/>
            <p:cNvSpPr/>
            <p:nvPr/>
          </p:nvSpPr>
          <p:spPr>
            <a:xfrm>
              <a:off x="6484575" y="1647400"/>
              <a:ext cx="62425" cy="53450"/>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59"/>
            <p:cNvSpPr/>
            <p:nvPr/>
          </p:nvSpPr>
          <p:spPr>
            <a:xfrm>
              <a:off x="6484575" y="1266550"/>
              <a:ext cx="62425" cy="53450"/>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59"/>
            <p:cNvSpPr/>
            <p:nvPr/>
          </p:nvSpPr>
          <p:spPr>
            <a:xfrm>
              <a:off x="6408350" y="2333125"/>
              <a:ext cx="62425" cy="53450"/>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59"/>
            <p:cNvSpPr/>
            <p:nvPr/>
          </p:nvSpPr>
          <p:spPr>
            <a:xfrm>
              <a:off x="6408350" y="2256925"/>
              <a:ext cx="62575" cy="53425"/>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59"/>
            <p:cNvSpPr/>
            <p:nvPr/>
          </p:nvSpPr>
          <p:spPr>
            <a:xfrm>
              <a:off x="6408350" y="21045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59"/>
            <p:cNvSpPr/>
            <p:nvPr/>
          </p:nvSpPr>
          <p:spPr>
            <a:xfrm>
              <a:off x="6408350" y="179985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59"/>
            <p:cNvSpPr/>
            <p:nvPr/>
          </p:nvSpPr>
          <p:spPr>
            <a:xfrm>
              <a:off x="6408350" y="164740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59"/>
            <p:cNvSpPr/>
            <p:nvPr/>
          </p:nvSpPr>
          <p:spPr>
            <a:xfrm>
              <a:off x="6408350" y="134275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59"/>
            <p:cNvSpPr/>
            <p:nvPr/>
          </p:nvSpPr>
          <p:spPr>
            <a:xfrm>
              <a:off x="6408350" y="1266550"/>
              <a:ext cx="62425" cy="53450"/>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59"/>
            <p:cNvSpPr/>
            <p:nvPr/>
          </p:nvSpPr>
          <p:spPr>
            <a:xfrm>
              <a:off x="63323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59"/>
            <p:cNvSpPr/>
            <p:nvPr/>
          </p:nvSpPr>
          <p:spPr>
            <a:xfrm>
              <a:off x="63323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59"/>
            <p:cNvSpPr/>
            <p:nvPr/>
          </p:nvSpPr>
          <p:spPr>
            <a:xfrm>
              <a:off x="63323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59"/>
            <p:cNvSpPr/>
            <p:nvPr/>
          </p:nvSpPr>
          <p:spPr>
            <a:xfrm>
              <a:off x="633235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59"/>
            <p:cNvSpPr/>
            <p:nvPr/>
          </p:nvSpPr>
          <p:spPr>
            <a:xfrm>
              <a:off x="633235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59"/>
            <p:cNvSpPr/>
            <p:nvPr/>
          </p:nvSpPr>
          <p:spPr>
            <a:xfrm>
              <a:off x="63323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59"/>
            <p:cNvSpPr/>
            <p:nvPr/>
          </p:nvSpPr>
          <p:spPr>
            <a:xfrm>
              <a:off x="63323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59"/>
            <p:cNvSpPr/>
            <p:nvPr/>
          </p:nvSpPr>
          <p:spPr>
            <a:xfrm>
              <a:off x="6256150" y="2485550"/>
              <a:ext cx="62200" cy="53300"/>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59"/>
            <p:cNvSpPr/>
            <p:nvPr/>
          </p:nvSpPr>
          <p:spPr>
            <a:xfrm>
              <a:off x="6256150" y="2409350"/>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59"/>
            <p:cNvSpPr/>
            <p:nvPr/>
          </p:nvSpPr>
          <p:spPr>
            <a:xfrm>
              <a:off x="6256150" y="2028275"/>
              <a:ext cx="62200" cy="53450"/>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59"/>
            <p:cNvSpPr/>
            <p:nvPr/>
          </p:nvSpPr>
          <p:spPr>
            <a:xfrm>
              <a:off x="6256150" y="1952050"/>
              <a:ext cx="62200" cy="53450"/>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59"/>
            <p:cNvSpPr/>
            <p:nvPr/>
          </p:nvSpPr>
          <p:spPr>
            <a:xfrm>
              <a:off x="6256150" y="1876050"/>
              <a:ext cx="62200" cy="5335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59"/>
            <p:cNvSpPr/>
            <p:nvPr/>
          </p:nvSpPr>
          <p:spPr>
            <a:xfrm>
              <a:off x="6256150" y="179985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59"/>
            <p:cNvSpPr/>
            <p:nvPr/>
          </p:nvSpPr>
          <p:spPr>
            <a:xfrm>
              <a:off x="6256150" y="172362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59"/>
            <p:cNvSpPr/>
            <p:nvPr/>
          </p:nvSpPr>
          <p:spPr>
            <a:xfrm>
              <a:off x="6256150" y="134275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59"/>
            <p:cNvSpPr/>
            <p:nvPr/>
          </p:nvSpPr>
          <p:spPr>
            <a:xfrm>
              <a:off x="617992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59"/>
            <p:cNvSpPr/>
            <p:nvPr/>
          </p:nvSpPr>
          <p:spPr>
            <a:xfrm>
              <a:off x="617992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59"/>
            <p:cNvSpPr/>
            <p:nvPr/>
          </p:nvSpPr>
          <p:spPr>
            <a:xfrm>
              <a:off x="617992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59"/>
            <p:cNvSpPr/>
            <p:nvPr/>
          </p:nvSpPr>
          <p:spPr>
            <a:xfrm>
              <a:off x="617992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59"/>
            <p:cNvSpPr/>
            <p:nvPr/>
          </p:nvSpPr>
          <p:spPr>
            <a:xfrm>
              <a:off x="6103700"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59"/>
            <p:cNvSpPr/>
            <p:nvPr/>
          </p:nvSpPr>
          <p:spPr>
            <a:xfrm>
              <a:off x="6103700"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59"/>
            <p:cNvSpPr/>
            <p:nvPr/>
          </p:nvSpPr>
          <p:spPr>
            <a:xfrm>
              <a:off x="6103700"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59"/>
            <p:cNvSpPr/>
            <p:nvPr/>
          </p:nvSpPr>
          <p:spPr>
            <a:xfrm>
              <a:off x="6103700" y="21045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59"/>
            <p:cNvSpPr/>
            <p:nvPr/>
          </p:nvSpPr>
          <p:spPr>
            <a:xfrm>
              <a:off x="6103700" y="1342750"/>
              <a:ext cx="62425" cy="53450"/>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59"/>
            <p:cNvSpPr/>
            <p:nvPr/>
          </p:nvSpPr>
          <p:spPr>
            <a:xfrm>
              <a:off x="6027500" y="2180700"/>
              <a:ext cx="62425" cy="5335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59"/>
            <p:cNvSpPr/>
            <p:nvPr/>
          </p:nvSpPr>
          <p:spPr>
            <a:xfrm>
              <a:off x="6027500" y="134275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59"/>
            <p:cNvSpPr/>
            <p:nvPr/>
          </p:nvSpPr>
          <p:spPr>
            <a:xfrm>
              <a:off x="5951475"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59"/>
            <p:cNvSpPr/>
            <p:nvPr/>
          </p:nvSpPr>
          <p:spPr>
            <a:xfrm>
              <a:off x="595147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59"/>
            <p:cNvSpPr/>
            <p:nvPr/>
          </p:nvSpPr>
          <p:spPr>
            <a:xfrm>
              <a:off x="595147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59"/>
            <p:cNvSpPr/>
            <p:nvPr/>
          </p:nvSpPr>
          <p:spPr>
            <a:xfrm>
              <a:off x="595147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59"/>
            <p:cNvSpPr/>
            <p:nvPr/>
          </p:nvSpPr>
          <p:spPr>
            <a:xfrm>
              <a:off x="59514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59"/>
            <p:cNvSpPr/>
            <p:nvPr/>
          </p:nvSpPr>
          <p:spPr>
            <a:xfrm>
              <a:off x="587527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59"/>
            <p:cNvSpPr/>
            <p:nvPr/>
          </p:nvSpPr>
          <p:spPr>
            <a:xfrm>
              <a:off x="5875275" y="2637775"/>
              <a:ext cx="62225" cy="53450"/>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59"/>
            <p:cNvSpPr/>
            <p:nvPr/>
          </p:nvSpPr>
          <p:spPr>
            <a:xfrm>
              <a:off x="5875275" y="2561575"/>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59"/>
            <p:cNvSpPr/>
            <p:nvPr/>
          </p:nvSpPr>
          <p:spPr>
            <a:xfrm>
              <a:off x="587527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59"/>
            <p:cNvSpPr/>
            <p:nvPr/>
          </p:nvSpPr>
          <p:spPr>
            <a:xfrm>
              <a:off x="5875275"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59"/>
            <p:cNvSpPr/>
            <p:nvPr/>
          </p:nvSpPr>
          <p:spPr>
            <a:xfrm>
              <a:off x="587527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59"/>
            <p:cNvSpPr/>
            <p:nvPr/>
          </p:nvSpPr>
          <p:spPr>
            <a:xfrm>
              <a:off x="587527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59"/>
            <p:cNvSpPr/>
            <p:nvPr/>
          </p:nvSpPr>
          <p:spPr>
            <a:xfrm>
              <a:off x="5799275" y="2714000"/>
              <a:ext cx="62200" cy="5335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59"/>
            <p:cNvSpPr/>
            <p:nvPr/>
          </p:nvSpPr>
          <p:spPr>
            <a:xfrm>
              <a:off x="5799275" y="134275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59"/>
            <p:cNvSpPr/>
            <p:nvPr/>
          </p:nvSpPr>
          <p:spPr>
            <a:xfrm>
              <a:off x="5799125" y="1190550"/>
              <a:ext cx="62350" cy="53425"/>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59"/>
            <p:cNvSpPr/>
            <p:nvPr/>
          </p:nvSpPr>
          <p:spPr>
            <a:xfrm>
              <a:off x="5723050"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59"/>
            <p:cNvSpPr/>
            <p:nvPr/>
          </p:nvSpPr>
          <p:spPr>
            <a:xfrm>
              <a:off x="5723050"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59"/>
            <p:cNvSpPr/>
            <p:nvPr/>
          </p:nvSpPr>
          <p:spPr>
            <a:xfrm>
              <a:off x="5723050" y="2942425"/>
              <a:ext cx="62225" cy="53450"/>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59"/>
            <p:cNvSpPr/>
            <p:nvPr/>
          </p:nvSpPr>
          <p:spPr>
            <a:xfrm>
              <a:off x="5723050" y="271400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59"/>
            <p:cNvSpPr/>
            <p:nvPr/>
          </p:nvSpPr>
          <p:spPr>
            <a:xfrm>
              <a:off x="5723050" y="134275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59"/>
            <p:cNvSpPr/>
            <p:nvPr/>
          </p:nvSpPr>
          <p:spPr>
            <a:xfrm>
              <a:off x="5722900" y="1190550"/>
              <a:ext cx="62375" cy="53425"/>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59"/>
            <p:cNvSpPr/>
            <p:nvPr/>
          </p:nvSpPr>
          <p:spPr>
            <a:xfrm>
              <a:off x="56468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59"/>
            <p:cNvSpPr/>
            <p:nvPr/>
          </p:nvSpPr>
          <p:spPr>
            <a:xfrm>
              <a:off x="5646825" y="2866425"/>
              <a:ext cx="62225" cy="53275"/>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59"/>
            <p:cNvSpPr/>
            <p:nvPr/>
          </p:nvSpPr>
          <p:spPr>
            <a:xfrm>
              <a:off x="56468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59"/>
            <p:cNvSpPr/>
            <p:nvPr/>
          </p:nvSpPr>
          <p:spPr>
            <a:xfrm>
              <a:off x="56468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59"/>
            <p:cNvSpPr/>
            <p:nvPr/>
          </p:nvSpPr>
          <p:spPr>
            <a:xfrm>
              <a:off x="56468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59"/>
            <p:cNvSpPr/>
            <p:nvPr/>
          </p:nvSpPr>
          <p:spPr>
            <a:xfrm>
              <a:off x="5646700" y="119055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59"/>
            <p:cNvSpPr/>
            <p:nvPr/>
          </p:nvSpPr>
          <p:spPr>
            <a:xfrm>
              <a:off x="5570625" y="3018650"/>
              <a:ext cx="62200" cy="53425"/>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59"/>
            <p:cNvSpPr/>
            <p:nvPr/>
          </p:nvSpPr>
          <p:spPr>
            <a:xfrm>
              <a:off x="5570625" y="2942425"/>
              <a:ext cx="62200" cy="53450"/>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59"/>
            <p:cNvSpPr/>
            <p:nvPr/>
          </p:nvSpPr>
          <p:spPr>
            <a:xfrm>
              <a:off x="5570475" y="1190550"/>
              <a:ext cx="62350" cy="5332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59"/>
            <p:cNvSpPr/>
            <p:nvPr/>
          </p:nvSpPr>
          <p:spPr>
            <a:xfrm>
              <a:off x="5494400" y="29424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59"/>
            <p:cNvSpPr/>
            <p:nvPr/>
          </p:nvSpPr>
          <p:spPr>
            <a:xfrm>
              <a:off x="549440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59"/>
            <p:cNvSpPr/>
            <p:nvPr/>
          </p:nvSpPr>
          <p:spPr>
            <a:xfrm>
              <a:off x="5494275" y="1190550"/>
              <a:ext cx="62350" cy="5332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59"/>
            <p:cNvSpPr/>
            <p:nvPr/>
          </p:nvSpPr>
          <p:spPr>
            <a:xfrm>
              <a:off x="5418200"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59"/>
            <p:cNvSpPr/>
            <p:nvPr/>
          </p:nvSpPr>
          <p:spPr>
            <a:xfrm>
              <a:off x="5418200"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59"/>
            <p:cNvSpPr/>
            <p:nvPr/>
          </p:nvSpPr>
          <p:spPr>
            <a:xfrm>
              <a:off x="5418200" y="1266550"/>
              <a:ext cx="62425" cy="53450"/>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59"/>
            <p:cNvSpPr/>
            <p:nvPr/>
          </p:nvSpPr>
          <p:spPr>
            <a:xfrm>
              <a:off x="5418200" y="11905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59"/>
            <p:cNvSpPr/>
            <p:nvPr/>
          </p:nvSpPr>
          <p:spPr>
            <a:xfrm>
              <a:off x="5341975"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59"/>
            <p:cNvSpPr/>
            <p:nvPr/>
          </p:nvSpPr>
          <p:spPr>
            <a:xfrm>
              <a:off x="5341975"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59"/>
            <p:cNvSpPr/>
            <p:nvPr/>
          </p:nvSpPr>
          <p:spPr>
            <a:xfrm>
              <a:off x="5265775" y="2790200"/>
              <a:ext cx="62200" cy="5335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59"/>
            <p:cNvSpPr/>
            <p:nvPr/>
          </p:nvSpPr>
          <p:spPr>
            <a:xfrm>
              <a:off x="5265775" y="2714000"/>
              <a:ext cx="62200" cy="5335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59"/>
            <p:cNvSpPr/>
            <p:nvPr/>
          </p:nvSpPr>
          <p:spPr>
            <a:xfrm>
              <a:off x="5265775" y="1266550"/>
              <a:ext cx="62200" cy="53450"/>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59"/>
            <p:cNvSpPr/>
            <p:nvPr/>
          </p:nvSpPr>
          <p:spPr>
            <a:xfrm>
              <a:off x="5189550"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59"/>
            <p:cNvSpPr/>
            <p:nvPr/>
          </p:nvSpPr>
          <p:spPr>
            <a:xfrm>
              <a:off x="5189550" y="2790200"/>
              <a:ext cx="62225" cy="5335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59"/>
            <p:cNvSpPr/>
            <p:nvPr/>
          </p:nvSpPr>
          <p:spPr>
            <a:xfrm>
              <a:off x="5189550" y="1342750"/>
              <a:ext cx="62225" cy="5335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59"/>
            <p:cNvSpPr/>
            <p:nvPr/>
          </p:nvSpPr>
          <p:spPr>
            <a:xfrm>
              <a:off x="5113350" y="3094850"/>
              <a:ext cx="62400" cy="5335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59"/>
            <p:cNvSpPr/>
            <p:nvPr/>
          </p:nvSpPr>
          <p:spPr>
            <a:xfrm>
              <a:off x="5113350" y="3018650"/>
              <a:ext cx="62400" cy="53425"/>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59"/>
            <p:cNvSpPr/>
            <p:nvPr/>
          </p:nvSpPr>
          <p:spPr>
            <a:xfrm>
              <a:off x="5113350" y="2942425"/>
              <a:ext cx="62400" cy="53450"/>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59"/>
            <p:cNvSpPr/>
            <p:nvPr/>
          </p:nvSpPr>
          <p:spPr>
            <a:xfrm>
              <a:off x="5113350" y="2866425"/>
              <a:ext cx="62400" cy="53275"/>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59"/>
            <p:cNvSpPr/>
            <p:nvPr/>
          </p:nvSpPr>
          <p:spPr>
            <a:xfrm>
              <a:off x="5113350" y="2790200"/>
              <a:ext cx="62400" cy="5335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59"/>
            <p:cNvSpPr/>
            <p:nvPr/>
          </p:nvSpPr>
          <p:spPr>
            <a:xfrm>
              <a:off x="5113350" y="2714000"/>
              <a:ext cx="62400" cy="5335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59"/>
            <p:cNvSpPr/>
            <p:nvPr/>
          </p:nvSpPr>
          <p:spPr>
            <a:xfrm>
              <a:off x="5113350" y="141897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59"/>
            <p:cNvSpPr/>
            <p:nvPr/>
          </p:nvSpPr>
          <p:spPr>
            <a:xfrm>
              <a:off x="5113350" y="134275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59"/>
            <p:cNvSpPr/>
            <p:nvPr/>
          </p:nvSpPr>
          <p:spPr>
            <a:xfrm>
              <a:off x="50373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59"/>
            <p:cNvSpPr/>
            <p:nvPr/>
          </p:nvSpPr>
          <p:spPr>
            <a:xfrm>
              <a:off x="503732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59"/>
            <p:cNvSpPr/>
            <p:nvPr/>
          </p:nvSpPr>
          <p:spPr>
            <a:xfrm>
              <a:off x="5037325" y="286642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59"/>
            <p:cNvSpPr/>
            <p:nvPr/>
          </p:nvSpPr>
          <p:spPr>
            <a:xfrm>
              <a:off x="50373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59"/>
            <p:cNvSpPr/>
            <p:nvPr/>
          </p:nvSpPr>
          <p:spPr>
            <a:xfrm>
              <a:off x="50373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59"/>
            <p:cNvSpPr/>
            <p:nvPr/>
          </p:nvSpPr>
          <p:spPr>
            <a:xfrm>
              <a:off x="5037325"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59"/>
            <p:cNvSpPr/>
            <p:nvPr/>
          </p:nvSpPr>
          <p:spPr>
            <a:xfrm>
              <a:off x="50373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59"/>
            <p:cNvSpPr/>
            <p:nvPr/>
          </p:nvSpPr>
          <p:spPr>
            <a:xfrm>
              <a:off x="4961125"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59"/>
            <p:cNvSpPr/>
            <p:nvPr/>
          </p:nvSpPr>
          <p:spPr>
            <a:xfrm>
              <a:off x="49611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59"/>
            <p:cNvSpPr/>
            <p:nvPr/>
          </p:nvSpPr>
          <p:spPr>
            <a:xfrm>
              <a:off x="49611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59"/>
            <p:cNvSpPr/>
            <p:nvPr/>
          </p:nvSpPr>
          <p:spPr>
            <a:xfrm>
              <a:off x="49611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59"/>
            <p:cNvSpPr/>
            <p:nvPr/>
          </p:nvSpPr>
          <p:spPr>
            <a:xfrm>
              <a:off x="49611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59"/>
            <p:cNvSpPr/>
            <p:nvPr/>
          </p:nvSpPr>
          <p:spPr>
            <a:xfrm>
              <a:off x="49611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59"/>
            <p:cNvSpPr/>
            <p:nvPr/>
          </p:nvSpPr>
          <p:spPr>
            <a:xfrm>
              <a:off x="4884900" y="2637775"/>
              <a:ext cx="62225" cy="53450"/>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59"/>
            <p:cNvSpPr/>
            <p:nvPr/>
          </p:nvSpPr>
          <p:spPr>
            <a:xfrm>
              <a:off x="48849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59"/>
            <p:cNvSpPr/>
            <p:nvPr/>
          </p:nvSpPr>
          <p:spPr>
            <a:xfrm>
              <a:off x="48849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59"/>
            <p:cNvSpPr/>
            <p:nvPr/>
          </p:nvSpPr>
          <p:spPr>
            <a:xfrm>
              <a:off x="488490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59"/>
            <p:cNvSpPr/>
            <p:nvPr/>
          </p:nvSpPr>
          <p:spPr>
            <a:xfrm>
              <a:off x="4808700" y="2637775"/>
              <a:ext cx="62400" cy="53450"/>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59"/>
            <p:cNvSpPr/>
            <p:nvPr/>
          </p:nvSpPr>
          <p:spPr>
            <a:xfrm>
              <a:off x="4808700" y="2561575"/>
              <a:ext cx="62400" cy="53425"/>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59"/>
            <p:cNvSpPr/>
            <p:nvPr/>
          </p:nvSpPr>
          <p:spPr>
            <a:xfrm>
              <a:off x="4808700" y="141897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59"/>
            <p:cNvSpPr/>
            <p:nvPr/>
          </p:nvSpPr>
          <p:spPr>
            <a:xfrm>
              <a:off x="48087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59"/>
            <p:cNvSpPr/>
            <p:nvPr/>
          </p:nvSpPr>
          <p:spPr>
            <a:xfrm>
              <a:off x="4808700" y="11905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59"/>
            <p:cNvSpPr/>
            <p:nvPr/>
          </p:nvSpPr>
          <p:spPr>
            <a:xfrm>
              <a:off x="4808700" y="1038125"/>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59"/>
            <p:cNvSpPr/>
            <p:nvPr/>
          </p:nvSpPr>
          <p:spPr>
            <a:xfrm>
              <a:off x="4732475" y="27902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59"/>
            <p:cNvSpPr/>
            <p:nvPr/>
          </p:nvSpPr>
          <p:spPr>
            <a:xfrm>
              <a:off x="4732475" y="2714000"/>
              <a:ext cx="62425" cy="5335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59"/>
            <p:cNvSpPr/>
            <p:nvPr/>
          </p:nvSpPr>
          <p:spPr>
            <a:xfrm>
              <a:off x="4732475" y="2561575"/>
              <a:ext cx="62425" cy="53425"/>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59"/>
            <p:cNvSpPr/>
            <p:nvPr/>
          </p:nvSpPr>
          <p:spPr>
            <a:xfrm>
              <a:off x="473247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59"/>
            <p:cNvSpPr/>
            <p:nvPr/>
          </p:nvSpPr>
          <p:spPr>
            <a:xfrm>
              <a:off x="4732475" y="11905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59"/>
            <p:cNvSpPr/>
            <p:nvPr/>
          </p:nvSpPr>
          <p:spPr>
            <a:xfrm>
              <a:off x="4656475" y="2866425"/>
              <a:ext cx="62200" cy="53275"/>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59"/>
            <p:cNvSpPr/>
            <p:nvPr/>
          </p:nvSpPr>
          <p:spPr>
            <a:xfrm>
              <a:off x="4656475" y="27902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59"/>
            <p:cNvSpPr/>
            <p:nvPr/>
          </p:nvSpPr>
          <p:spPr>
            <a:xfrm>
              <a:off x="4656475" y="271400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59"/>
            <p:cNvSpPr/>
            <p:nvPr/>
          </p:nvSpPr>
          <p:spPr>
            <a:xfrm>
              <a:off x="4656475" y="2485550"/>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59"/>
            <p:cNvSpPr/>
            <p:nvPr/>
          </p:nvSpPr>
          <p:spPr>
            <a:xfrm>
              <a:off x="465647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59"/>
            <p:cNvSpPr/>
            <p:nvPr/>
          </p:nvSpPr>
          <p:spPr>
            <a:xfrm>
              <a:off x="465647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59"/>
            <p:cNvSpPr/>
            <p:nvPr/>
          </p:nvSpPr>
          <p:spPr>
            <a:xfrm>
              <a:off x="46564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59"/>
            <p:cNvSpPr/>
            <p:nvPr/>
          </p:nvSpPr>
          <p:spPr>
            <a:xfrm>
              <a:off x="4656475" y="1038125"/>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59"/>
            <p:cNvSpPr/>
            <p:nvPr/>
          </p:nvSpPr>
          <p:spPr>
            <a:xfrm>
              <a:off x="4580250" y="29424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59"/>
            <p:cNvSpPr/>
            <p:nvPr/>
          </p:nvSpPr>
          <p:spPr>
            <a:xfrm>
              <a:off x="458025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59"/>
            <p:cNvSpPr/>
            <p:nvPr/>
          </p:nvSpPr>
          <p:spPr>
            <a:xfrm>
              <a:off x="458025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59"/>
            <p:cNvSpPr/>
            <p:nvPr/>
          </p:nvSpPr>
          <p:spPr>
            <a:xfrm>
              <a:off x="4580250"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59"/>
            <p:cNvSpPr/>
            <p:nvPr/>
          </p:nvSpPr>
          <p:spPr>
            <a:xfrm>
              <a:off x="458025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59"/>
            <p:cNvSpPr/>
            <p:nvPr/>
          </p:nvSpPr>
          <p:spPr>
            <a:xfrm>
              <a:off x="45802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59"/>
            <p:cNvSpPr/>
            <p:nvPr/>
          </p:nvSpPr>
          <p:spPr>
            <a:xfrm>
              <a:off x="45802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59"/>
            <p:cNvSpPr/>
            <p:nvPr/>
          </p:nvSpPr>
          <p:spPr>
            <a:xfrm>
              <a:off x="45802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59"/>
            <p:cNvSpPr/>
            <p:nvPr/>
          </p:nvSpPr>
          <p:spPr>
            <a:xfrm>
              <a:off x="450405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59"/>
            <p:cNvSpPr/>
            <p:nvPr/>
          </p:nvSpPr>
          <p:spPr>
            <a:xfrm>
              <a:off x="4504050"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59"/>
            <p:cNvSpPr/>
            <p:nvPr/>
          </p:nvSpPr>
          <p:spPr>
            <a:xfrm>
              <a:off x="45040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59"/>
            <p:cNvSpPr/>
            <p:nvPr/>
          </p:nvSpPr>
          <p:spPr>
            <a:xfrm>
              <a:off x="450405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59"/>
            <p:cNvSpPr/>
            <p:nvPr/>
          </p:nvSpPr>
          <p:spPr>
            <a:xfrm>
              <a:off x="45040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59"/>
            <p:cNvSpPr/>
            <p:nvPr/>
          </p:nvSpPr>
          <p:spPr>
            <a:xfrm>
              <a:off x="45040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59"/>
            <p:cNvSpPr/>
            <p:nvPr/>
          </p:nvSpPr>
          <p:spPr>
            <a:xfrm>
              <a:off x="4427825" y="2942425"/>
              <a:ext cx="62425" cy="53450"/>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59"/>
            <p:cNvSpPr/>
            <p:nvPr/>
          </p:nvSpPr>
          <p:spPr>
            <a:xfrm>
              <a:off x="4427825" y="2866425"/>
              <a:ext cx="62425" cy="53275"/>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59"/>
            <p:cNvSpPr/>
            <p:nvPr/>
          </p:nvSpPr>
          <p:spPr>
            <a:xfrm>
              <a:off x="4427825" y="2790200"/>
              <a:ext cx="62425" cy="5335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59"/>
            <p:cNvSpPr/>
            <p:nvPr/>
          </p:nvSpPr>
          <p:spPr>
            <a:xfrm>
              <a:off x="4427825" y="2561575"/>
              <a:ext cx="62425" cy="53425"/>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59"/>
            <p:cNvSpPr/>
            <p:nvPr/>
          </p:nvSpPr>
          <p:spPr>
            <a:xfrm>
              <a:off x="4427825" y="2485550"/>
              <a:ext cx="62425" cy="53300"/>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59"/>
            <p:cNvSpPr/>
            <p:nvPr/>
          </p:nvSpPr>
          <p:spPr>
            <a:xfrm>
              <a:off x="4427825" y="2409350"/>
              <a:ext cx="62425" cy="5335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59"/>
            <p:cNvSpPr/>
            <p:nvPr/>
          </p:nvSpPr>
          <p:spPr>
            <a:xfrm>
              <a:off x="435160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59"/>
            <p:cNvSpPr/>
            <p:nvPr/>
          </p:nvSpPr>
          <p:spPr>
            <a:xfrm>
              <a:off x="435160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59"/>
            <p:cNvSpPr/>
            <p:nvPr/>
          </p:nvSpPr>
          <p:spPr>
            <a:xfrm>
              <a:off x="4351600" y="2637775"/>
              <a:ext cx="62425" cy="53450"/>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59"/>
            <p:cNvSpPr/>
            <p:nvPr/>
          </p:nvSpPr>
          <p:spPr>
            <a:xfrm>
              <a:off x="4351600" y="2561575"/>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59"/>
            <p:cNvSpPr/>
            <p:nvPr/>
          </p:nvSpPr>
          <p:spPr>
            <a:xfrm>
              <a:off x="4275600" y="26377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59"/>
            <p:cNvSpPr/>
            <p:nvPr/>
          </p:nvSpPr>
          <p:spPr>
            <a:xfrm>
              <a:off x="42756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59"/>
            <p:cNvSpPr/>
            <p:nvPr/>
          </p:nvSpPr>
          <p:spPr>
            <a:xfrm>
              <a:off x="427560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59"/>
            <p:cNvSpPr/>
            <p:nvPr/>
          </p:nvSpPr>
          <p:spPr>
            <a:xfrm>
              <a:off x="42756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59"/>
            <p:cNvSpPr/>
            <p:nvPr/>
          </p:nvSpPr>
          <p:spPr>
            <a:xfrm>
              <a:off x="42756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59"/>
            <p:cNvSpPr/>
            <p:nvPr/>
          </p:nvSpPr>
          <p:spPr>
            <a:xfrm>
              <a:off x="4275600" y="2256925"/>
              <a:ext cx="62350" cy="53425"/>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59"/>
            <p:cNvSpPr/>
            <p:nvPr/>
          </p:nvSpPr>
          <p:spPr>
            <a:xfrm>
              <a:off x="419940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59"/>
            <p:cNvSpPr/>
            <p:nvPr/>
          </p:nvSpPr>
          <p:spPr>
            <a:xfrm>
              <a:off x="41994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59"/>
            <p:cNvSpPr/>
            <p:nvPr/>
          </p:nvSpPr>
          <p:spPr>
            <a:xfrm>
              <a:off x="419940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59"/>
            <p:cNvSpPr/>
            <p:nvPr/>
          </p:nvSpPr>
          <p:spPr>
            <a:xfrm>
              <a:off x="4123175" y="23331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59"/>
            <p:cNvSpPr/>
            <p:nvPr/>
          </p:nvSpPr>
          <p:spPr>
            <a:xfrm>
              <a:off x="4123175" y="2256925"/>
              <a:ext cx="62350" cy="53425"/>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E69138">
                <a:alpha val="65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CuadroTexto 3">
            <a:extLst>
              <a:ext uri="{FF2B5EF4-FFF2-40B4-BE49-F238E27FC236}">
                <a16:creationId xmlns:a16="http://schemas.microsoft.com/office/drawing/2014/main" id="{2EA1039B-FCA6-9642-8731-581D31986F22}"/>
              </a:ext>
            </a:extLst>
          </p:cNvPr>
          <p:cNvSpPr txBox="1"/>
          <p:nvPr/>
        </p:nvSpPr>
        <p:spPr>
          <a:xfrm>
            <a:off x="4912242" y="1382233"/>
            <a:ext cx="3710762" cy="2637710"/>
          </a:xfrm>
          <a:prstGeom prst="rect">
            <a:avLst/>
          </a:prstGeom>
          <a:noFill/>
        </p:spPr>
        <p:txBody>
          <a:bodyPr wrap="square" rtlCol="0">
            <a:spAutoFit/>
          </a:bodyPr>
          <a:lstStyle/>
          <a:p>
            <a:pPr>
              <a:lnSpc>
                <a:spcPct val="150000"/>
              </a:lnSpc>
            </a:pPr>
            <a:r>
              <a:rPr lang="es-MX" dirty="0">
                <a:solidFill>
                  <a:schemeClr val="accent6"/>
                </a:solidFill>
              </a:rPr>
              <a:t>Autores como Robert B. Reich, en su libro "El Trabajo de las Naciones: Hacia el Capitalismo Liberal" (1991), enfatizan la importancia de la reconversión laboral. Ya que será crucial invertir en la capacitación y formación de los trabajadores para que puedan adaptarse a las nuevas demandas del mercado laboral. </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622"/>
                                        </p:tgtEl>
                                        <p:attrNameLst>
                                          <p:attrName>style.visibility</p:attrName>
                                        </p:attrNameLst>
                                      </p:cBhvr>
                                      <p:to>
                                        <p:strVal val="visible"/>
                                      </p:to>
                                    </p:set>
                                    <p:animEffect transition="in" filter="barn(inVertical)">
                                      <p:cBhvr>
                                        <p:cTn id="7" dur="500"/>
                                        <p:tgtEl>
                                          <p:spTgt spid="62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623"/>
                                        </p:tgtEl>
                                        <p:attrNameLst>
                                          <p:attrName>style.visibility</p:attrName>
                                        </p:attrNameLst>
                                      </p:cBhvr>
                                      <p:to>
                                        <p:strVal val="visible"/>
                                      </p:to>
                                    </p:set>
                                    <p:animEffect transition="in" filter="fade">
                                      <p:cBhvr>
                                        <p:cTn id="19" dur="500"/>
                                        <p:tgtEl>
                                          <p:spTgt spid="6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2" grpId="0"/>
      <p:bldP spid="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1D66FB69-4D40-91E1-E5B8-E69D37B4661C}"/>
              </a:ext>
            </a:extLst>
          </p:cNvPr>
          <p:cNvSpPr>
            <a:spLocks noGrp="1"/>
          </p:cNvSpPr>
          <p:nvPr>
            <p:ph type="title"/>
          </p:nvPr>
        </p:nvSpPr>
        <p:spPr>
          <a:xfrm>
            <a:off x="1293541" y="140423"/>
            <a:ext cx="5815546" cy="870620"/>
          </a:xfrm>
        </p:spPr>
        <p:txBody>
          <a:bodyPr/>
          <a:lstStyle/>
          <a:p>
            <a:r>
              <a:rPr lang="en-US">
                <a:solidFill>
                  <a:schemeClr val="bg1"/>
                </a:solidFill>
              </a:rPr>
              <a:t>PROBLEMATICA </a:t>
            </a:r>
            <a:r>
              <a:rPr lang="en-US" dirty="0">
                <a:solidFill>
                  <a:schemeClr val="bg1"/>
                </a:solidFill>
              </a:rPr>
              <a:t>DE LA AUTOMATIZACIÓN</a:t>
            </a:r>
            <a:br>
              <a:rPr lang="en-US" dirty="0"/>
            </a:br>
            <a:r>
              <a:rPr lang="en-US" sz="2000" dirty="0"/>
              <a:t>VIDEO INFORMATIVO</a:t>
            </a:r>
            <a:br>
              <a:rPr lang="en-US" dirty="0"/>
            </a:br>
            <a:endParaRPr lang="en-US" dirty="0"/>
          </a:p>
        </p:txBody>
      </p:sp>
      <p:pic>
        <p:nvPicPr>
          <p:cNvPr id="5" name="Elementos multimedia en línea 4" title="¿La TECNOLOGÍA aumenta el DESEMPLEO?">
            <a:hlinkClick r:id="" action="ppaction://media"/>
            <a:extLst>
              <a:ext uri="{FF2B5EF4-FFF2-40B4-BE49-F238E27FC236}">
                <a16:creationId xmlns:a16="http://schemas.microsoft.com/office/drawing/2014/main" id="{37F4BBB3-B21E-3E4C-E584-470120BC075C}"/>
              </a:ext>
            </a:extLst>
          </p:cNvPr>
          <p:cNvPicPr>
            <a:picLocks noRot="1" noChangeAspect="1"/>
          </p:cNvPicPr>
          <p:nvPr>
            <a:videoFile r:link="rId1"/>
          </p:nvPr>
        </p:nvPicPr>
        <p:blipFill>
          <a:blip r:embed="rId3"/>
          <a:stretch>
            <a:fillRect/>
          </a:stretch>
        </p:blipFill>
        <p:spPr>
          <a:xfrm>
            <a:off x="1293541" y="1132685"/>
            <a:ext cx="6594088" cy="3725660"/>
          </a:xfrm>
          <a:prstGeom prst="rect">
            <a:avLst/>
          </a:prstGeom>
          <a:ln>
            <a:noFill/>
          </a:ln>
          <a:effectLst>
            <a:glow rad="228600">
              <a:srgbClr val="FFFFFF">
                <a:alpha val="40000"/>
              </a:srgbClr>
            </a:glow>
          </a:effectLst>
          <a:scene3d>
            <a:camera prst="orthographicFront"/>
            <a:lightRig rig="threePt" dir="t">
              <a:rot lat="0" lon="0" rev="2100000"/>
            </a:lightRig>
          </a:scene3d>
          <a:sp3d>
            <a:bevelT w="152400" h="101600" prst="slope"/>
          </a:sp3d>
        </p:spPr>
      </p:pic>
    </p:spTree>
    <p:extLst>
      <p:ext uri="{BB962C8B-B14F-4D97-AF65-F5344CB8AC3E}">
        <p14:creationId xmlns:p14="http://schemas.microsoft.com/office/powerpoint/2010/main" val="139339757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p43"/>
          <p:cNvSpPr txBox="1">
            <a:spLocks noGrp="1"/>
          </p:cNvSpPr>
          <p:nvPr>
            <p:ph type="title"/>
          </p:nvPr>
        </p:nvSpPr>
        <p:spPr>
          <a:xfrm>
            <a:off x="4696593" y="419560"/>
            <a:ext cx="2294181" cy="694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200" dirty="0">
                <a:solidFill>
                  <a:schemeClr val="bg1"/>
                </a:solidFill>
              </a:rPr>
              <a:t>Conclusión</a:t>
            </a:r>
            <a:endParaRPr sz="3200" dirty="0">
              <a:solidFill>
                <a:schemeClr val="bg1"/>
              </a:solidFill>
            </a:endParaRPr>
          </a:p>
        </p:txBody>
      </p:sp>
      <p:sp>
        <p:nvSpPr>
          <p:cNvPr id="287" name="Google Shape;287;p43"/>
          <p:cNvSpPr txBox="1">
            <a:spLocks noGrp="1"/>
          </p:cNvSpPr>
          <p:nvPr>
            <p:ph type="subTitle" idx="1"/>
          </p:nvPr>
        </p:nvSpPr>
        <p:spPr>
          <a:xfrm>
            <a:off x="3727047" y="1409924"/>
            <a:ext cx="4590813" cy="2619816"/>
          </a:xfrm>
          <a:prstGeom prst="rect">
            <a:avLst/>
          </a:prstGeom>
        </p:spPr>
        <p:txBody>
          <a:bodyPr spcFirstLastPara="1" wrap="square" lIns="91425" tIns="91425" rIns="91425" bIns="91425" anchor="t" anchorCtr="0">
            <a:noAutofit/>
          </a:bodyPr>
          <a:lstStyle/>
          <a:p>
            <a:pPr marL="0" lvl="0" indent="0" algn="just" rtl="0">
              <a:lnSpc>
                <a:spcPct val="150000"/>
              </a:lnSpc>
              <a:spcBef>
                <a:spcPts val="0"/>
              </a:spcBef>
              <a:spcAft>
                <a:spcPts val="0"/>
              </a:spcAft>
              <a:buNone/>
            </a:pPr>
            <a:r>
              <a:rPr lang="es-MX" dirty="0">
                <a:latin typeface="+mn-lt"/>
              </a:rPr>
              <a:t>La automatización industrial es un cambio importante que afecta a la economía y la sociedad. Puede aumentar la eficiencia económica pero también causa desempleo y desigualdad. Requiere colaboración y regulaciones para proteger a los trabajadores. Su impacto en el futuro depende de cómo lo manejemos.</a:t>
            </a:r>
          </a:p>
        </p:txBody>
      </p:sp>
      <p:pic>
        <p:nvPicPr>
          <p:cNvPr id="288" name="Google Shape;288;p43"/>
          <p:cNvPicPr preferRelativeResize="0"/>
          <p:nvPr/>
        </p:nvPicPr>
        <p:blipFill rotWithShape="1">
          <a:blip r:embed="rId3">
            <a:alphaModFix/>
          </a:blip>
          <a:srcRect l="30085" r="45997"/>
          <a:stretch/>
        </p:blipFill>
        <p:spPr>
          <a:xfrm>
            <a:off x="1595700" y="0"/>
            <a:ext cx="2187000" cy="5143500"/>
          </a:xfrm>
          <a:prstGeom prst="rect">
            <a:avLst/>
          </a:prstGeom>
          <a:noFill/>
          <a:ln>
            <a:noFill/>
          </a:ln>
        </p:spPr>
      </p:pic>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88"/>
                                        </p:tgtEl>
                                        <p:attrNameLst>
                                          <p:attrName>style.visibility</p:attrName>
                                        </p:attrNameLst>
                                      </p:cBhvr>
                                      <p:to>
                                        <p:strVal val="visible"/>
                                      </p:to>
                                    </p:set>
                                    <p:animEffect transition="in" filter="barn(inVertical)">
                                      <p:cBhvr>
                                        <p:cTn id="7" dur="500"/>
                                        <p:tgtEl>
                                          <p:spTgt spid="288"/>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286"/>
                                        </p:tgtEl>
                                        <p:attrNameLst>
                                          <p:attrName>style.visibility</p:attrName>
                                        </p:attrNameLst>
                                      </p:cBhvr>
                                      <p:to>
                                        <p:strVal val="visible"/>
                                      </p:to>
                                    </p:set>
                                    <p:animEffect transition="in" filter="barn(inVertical)">
                                      <p:cBhvr>
                                        <p:cTn id="12" dur="500"/>
                                        <p:tgtEl>
                                          <p:spTgt spid="286"/>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287">
                                            <p:txEl>
                                              <p:pRg st="0" end="0"/>
                                            </p:txEl>
                                          </p:spTgt>
                                        </p:tgtEl>
                                        <p:attrNameLst>
                                          <p:attrName>style.visibility</p:attrName>
                                        </p:attrNameLst>
                                      </p:cBhvr>
                                      <p:to>
                                        <p:strVal val="visible"/>
                                      </p:to>
                                    </p:set>
                                    <p:anim calcmode="lin" valueType="num">
                                      <p:cBhvr additive="base">
                                        <p:cTn id="17" dur="500" fill="hold"/>
                                        <p:tgtEl>
                                          <p:spTgt spid="287">
                                            <p:txEl>
                                              <p:pRg st="0" end="0"/>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287">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 grpId="0"/>
      <p:bldP spid="287"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96"/>
        <p:cNvGrpSpPr/>
        <p:nvPr/>
      </p:nvGrpSpPr>
      <p:grpSpPr>
        <a:xfrm>
          <a:off x="0" y="0"/>
          <a:ext cx="0" cy="0"/>
          <a:chOff x="0" y="0"/>
          <a:chExt cx="0" cy="0"/>
        </a:xfrm>
      </p:grpSpPr>
      <p:sp>
        <p:nvSpPr>
          <p:cNvPr id="200" name="Google Shape;200;p36"/>
          <p:cNvSpPr txBox="1">
            <a:spLocks noGrp="1"/>
          </p:cNvSpPr>
          <p:nvPr>
            <p:ph type="title" idx="2"/>
          </p:nvPr>
        </p:nvSpPr>
        <p:spPr>
          <a:xfrm>
            <a:off x="720000" y="104784"/>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200" dirty="0">
                <a:solidFill>
                  <a:schemeClr val="bg1"/>
                </a:solidFill>
              </a:rPr>
              <a:t>Bibliografía</a:t>
            </a:r>
            <a:endParaRPr sz="3200" dirty="0">
              <a:solidFill>
                <a:schemeClr val="bg1"/>
              </a:solidFill>
              <a:latin typeface="Teko Medium"/>
              <a:ea typeface="Teko Medium"/>
              <a:cs typeface="Teko Medium"/>
              <a:sym typeface="Teko Medium"/>
            </a:endParaRPr>
          </a:p>
        </p:txBody>
      </p:sp>
      <p:sp>
        <p:nvSpPr>
          <p:cNvPr id="38" name="CuadroTexto 37">
            <a:extLst>
              <a:ext uri="{FF2B5EF4-FFF2-40B4-BE49-F238E27FC236}">
                <a16:creationId xmlns:a16="http://schemas.microsoft.com/office/drawing/2014/main" id="{46A610F0-BBD0-AB04-5D56-F4D241F7F757}"/>
              </a:ext>
            </a:extLst>
          </p:cNvPr>
          <p:cNvSpPr txBox="1"/>
          <p:nvPr/>
        </p:nvSpPr>
        <p:spPr>
          <a:xfrm>
            <a:off x="446567" y="677484"/>
            <a:ext cx="8250866" cy="3694345"/>
          </a:xfrm>
          <a:prstGeom prst="rect">
            <a:avLst/>
          </a:prstGeom>
          <a:noFill/>
        </p:spPr>
        <p:txBody>
          <a:bodyPr wrap="square" rtlCol="0">
            <a:spAutoFit/>
          </a:bodyPr>
          <a:lstStyle/>
          <a:p>
            <a:pPr marL="457200" indent="-457200">
              <a:lnSpc>
                <a:spcPct val="107000"/>
              </a:lnSpc>
              <a:spcAft>
                <a:spcPts val="800"/>
              </a:spcAft>
              <a:buFont typeface="Arial" panose="020B0604020202020204" pitchFamily="34" charset="0"/>
              <a:buChar char="•"/>
            </a:pPr>
            <a:r>
              <a:rPr lang="es-ES" kern="100" dirty="0">
                <a:solidFill>
                  <a:schemeClr val="accent6"/>
                </a:solidFill>
                <a:effectLst/>
                <a:latin typeface="Arial" panose="020B0604020202020204" pitchFamily="34" charset="0"/>
                <a:ea typeface="Calibri" panose="020F0502020204030204" pitchFamily="34" charset="0"/>
                <a:cs typeface="Arial" panose="020B0604020202020204" pitchFamily="34" charset="0"/>
              </a:rPr>
              <a:t>Acuña, J. (1990). Automatización industrial. </a:t>
            </a:r>
            <a:r>
              <a:rPr lang="es-ES" i="1" kern="100" dirty="0">
                <a:solidFill>
                  <a:schemeClr val="accent6"/>
                </a:solidFill>
                <a:effectLst/>
                <a:latin typeface="Arial" panose="020B0604020202020204" pitchFamily="34" charset="0"/>
                <a:ea typeface="Calibri" panose="020F0502020204030204" pitchFamily="34" charset="0"/>
                <a:cs typeface="Arial" panose="020B0604020202020204" pitchFamily="34" charset="0"/>
              </a:rPr>
              <a:t>Definición y conceptos</a:t>
            </a:r>
            <a:r>
              <a:rPr lang="es-ES" kern="100" dirty="0">
                <a:solidFill>
                  <a:schemeClr val="accent6"/>
                </a:solidFill>
                <a:effectLst/>
                <a:latin typeface="Arial" panose="020B0604020202020204" pitchFamily="34" charset="0"/>
                <a:ea typeface="Calibri" panose="020F0502020204030204" pitchFamily="34" charset="0"/>
                <a:cs typeface="Arial" panose="020B0604020202020204" pitchFamily="34" charset="0"/>
              </a:rPr>
              <a:t>, 27-30.</a:t>
            </a:r>
          </a:p>
          <a:p>
            <a:pPr marL="457200" indent="-457200">
              <a:lnSpc>
                <a:spcPct val="107000"/>
              </a:lnSpc>
              <a:spcAft>
                <a:spcPts val="800"/>
              </a:spcAft>
              <a:buFont typeface="Arial" panose="020B0604020202020204" pitchFamily="34" charset="0"/>
              <a:buChar char="•"/>
            </a:pPr>
            <a:r>
              <a:rPr lang="es-MX" kern="100" dirty="0" err="1">
                <a:solidFill>
                  <a:schemeClr val="accent6"/>
                </a:solidFill>
                <a:effectLst/>
                <a:latin typeface="Calibri" panose="020F0502020204030204" pitchFamily="34" charset="0"/>
                <a:ea typeface="Calibri" panose="020F0502020204030204" pitchFamily="34" charset="0"/>
                <a:cs typeface="Arial" panose="020B0604020202020204" pitchFamily="34" charset="0"/>
              </a:rPr>
              <a:t>Tompkins</a:t>
            </a:r>
            <a:r>
              <a:rPr lang="es-MX" kern="100" dirty="0">
                <a:solidFill>
                  <a:schemeClr val="accent6"/>
                </a:solidFill>
                <a:effectLst/>
                <a:latin typeface="Calibri" panose="020F0502020204030204" pitchFamily="34" charset="0"/>
                <a:ea typeface="Calibri" panose="020F0502020204030204" pitchFamily="34" charset="0"/>
                <a:cs typeface="Arial" panose="020B0604020202020204" pitchFamily="34" charset="0"/>
              </a:rPr>
              <a:t>, J. W. (2006). Planeación de Instalaciones. Velasco: Thomson.</a:t>
            </a:r>
          </a:p>
          <a:p>
            <a:pPr marL="457200" indent="-457200">
              <a:lnSpc>
                <a:spcPct val="107000"/>
              </a:lnSpc>
              <a:spcAft>
                <a:spcPts val="800"/>
              </a:spcAft>
              <a:buFont typeface="Arial" panose="020B0604020202020204" pitchFamily="34" charset="0"/>
              <a:buChar char="•"/>
            </a:pPr>
            <a:r>
              <a:rPr lang="es-MX" kern="100" dirty="0">
                <a:solidFill>
                  <a:schemeClr val="accent6"/>
                </a:solidFill>
                <a:latin typeface="Calibri" panose="020F0502020204030204" pitchFamily="34" charset="0"/>
                <a:ea typeface="Calibri" panose="020F0502020204030204" pitchFamily="34" charset="0"/>
                <a:cs typeface="Arial" panose="020B0604020202020204" pitchFamily="34" charset="0"/>
              </a:rPr>
              <a:t>Imagen: Kraus Müller. (12 de abril de 2017). Obtenido de Kraus Müller: </a:t>
            </a:r>
            <a:r>
              <a:rPr lang="es-MX" kern="100" dirty="0">
                <a:solidFill>
                  <a:schemeClr val="accent6"/>
                </a:solidFill>
                <a:latin typeface="Calibri" panose="020F0502020204030204" pitchFamily="34" charset="0"/>
                <a:ea typeface="Calibri" panose="020F0502020204030204" pitchFamily="34" charset="0"/>
                <a:cs typeface="Arial" panose="020B0604020202020204" pitchFamily="34" charset="0"/>
                <a:hlinkClick r:id="rId3"/>
              </a:rPr>
              <a:t>https://www.krausmuller.com.br/es/automatizacion-industrial-por-que-eso-es-importante-para-la-industria-de-hoy/</a:t>
            </a:r>
            <a:r>
              <a:rPr lang="es-MX" kern="100" dirty="0">
                <a:solidFill>
                  <a:schemeClr val="accent6"/>
                </a:solidFill>
                <a:latin typeface="Calibri" panose="020F0502020204030204" pitchFamily="34" charset="0"/>
                <a:ea typeface="Calibri" panose="020F0502020204030204" pitchFamily="34" charset="0"/>
                <a:cs typeface="Arial" panose="020B0604020202020204" pitchFamily="34" charset="0"/>
              </a:rPr>
              <a:t> </a:t>
            </a:r>
          </a:p>
          <a:p>
            <a:pPr marL="457200" indent="-457200">
              <a:lnSpc>
                <a:spcPct val="107000"/>
              </a:lnSpc>
              <a:spcAft>
                <a:spcPts val="800"/>
              </a:spcAft>
              <a:buFont typeface="Arial" panose="020B0604020202020204" pitchFamily="34" charset="0"/>
              <a:buChar char="•"/>
            </a:pPr>
            <a:r>
              <a:rPr lang="en-US" kern="100" dirty="0">
                <a:solidFill>
                  <a:schemeClr val="accent6"/>
                </a:solidFill>
                <a:latin typeface="Calibri" panose="020F0502020204030204" pitchFamily="34" charset="0"/>
                <a:ea typeface="Calibri" panose="020F0502020204030204" pitchFamily="34" charset="0"/>
                <a:cs typeface="Arial" panose="020B0604020202020204" pitchFamily="34" charset="0"/>
              </a:rPr>
              <a:t>Frey, C. B., &amp; Osborne, M. A. (2013). The Future of Employment: How Susceptible are Jobs to </a:t>
            </a:r>
            <a:r>
              <a:rPr lang="en-US" kern="100" dirty="0" err="1">
                <a:solidFill>
                  <a:schemeClr val="accent6"/>
                </a:solidFill>
                <a:latin typeface="Calibri" panose="020F0502020204030204" pitchFamily="34" charset="0"/>
                <a:ea typeface="Calibri" panose="020F0502020204030204" pitchFamily="34" charset="0"/>
                <a:cs typeface="Arial" panose="020B0604020202020204" pitchFamily="34" charset="0"/>
              </a:rPr>
              <a:t>Computerisation</a:t>
            </a:r>
            <a:r>
              <a:rPr lang="en-US" kern="100" dirty="0">
                <a:solidFill>
                  <a:schemeClr val="accent6"/>
                </a:solidFill>
                <a:latin typeface="Calibri" panose="020F0502020204030204" pitchFamily="34" charset="0"/>
                <a:ea typeface="Calibri" panose="020F0502020204030204" pitchFamily="34" charset="0"/>
                <a:cs typeface="Arial" panose="020B0604020202020204" pitchFamily="34" charset="0"/>
              </a:rPr>
              <a:t>? Oxford Martin </a:t>
            </a:r>
            <a:r>
              <a:rPr lang="en-US" kern="100" dirty="0" err="1">
                <a:solidFill>
                  <a:schemeClr val="accent6"/>
                </a:solidFill>
                <a:latin typeface="Calibri" panose="020F0502020204030204" pitchFamily="34" charset="0"/>
                <a:ea typeface="Calibri" panose="020F0502020204030204" pitchFamily="34" charset="0"/>
                <a:cs typeface="Arial" panose="020B0604020202020204" pitchFamily="34" charset="0"/>
              </a:rPr>
              <a:t>Programme</a:t>
            </a:r>
            <a:r>
              <a:rPr lang="en-US" kern="100" dirty="0">
                <a:solidFill>
                  <a:schemeClr val="accent6"/>
                </a:solidFill>
                <a:latin typeface="Calibri" panose="020F0502020204030204" pitchFamily="34" charset="0"/>
                <a:ea typeface="Calibri" panose="020F0502020204030204" pitchFamily="34" charset="0"/>
                <a:cs typeface="Arial" panose="020B0604020202020204" pitchFamily="34" charset="0"/>
              </a:rPr>
              <a:t> on Technology and Employment.</a:t>
            </a:r>
          </a:p>
          <a:p>
            <a:pPr marL="457200" indent="-457200">
              <a:lnSpc>
                <a:spcPct val="107000"/>
              </a:lnSpc>
              <a:spcAft>
                <a:spcPts val="800"/>
              </a:spcAft>
              <a:buFont typeface="Arial" panose="020B0604020202020204" pitchFamily="34" charset="0"/>
              <a:buChar char="•"/>
            </a:pPr>
            <a:r>
              <a:rPr lang="es-MX" kern="100" dirty="0">
                <a:solidFill>
                  <a:schemeClr val="accent6"/>
                </a:solidFill>
                <a:latin typeface="Calibri" panose="020F0502020204030204" pitchFamily="34" charset="0"/>
                <a:ea typeface="Calibri" panose="020F0502020204030204" pitchFamily="34" charset="0"/>
                <a:cs typeface="Arial" panose="020B0604020202020204" pitchFamily="34" charset="0"/>
              </a:rPr>
              <a:t>Minian, I., &amp; Martínez, Á. (18 de Diciembre de 2018). Scielo. Obtenido de Scielo: </a:t>
            </a:r>
            <a:r>
              <a:rPr lang="es-MX" kern="100" dirty="0">
                <a:solidFill>
                  <a:schemeClr val="accent6"/>
                </a:solidFill>
                <a:latin typeface="Calibri" panose="020F0502020204030204" pitchFamily="34" charset="0"/>
                <a:ea typeface="Calibri" panose="020F0502020204030204" pitchFamily="34" charset="0"/>
                <a:cs typeface="Arial" panose="020B0604020202020204" pitchFamily="34" charset="0"/>
                <a:hlinkClick r:id="rId4"/>
              </a:rPr>
              <a:t>https://www.scielo.org.mx/scielo.php?script=sci_arttext&amp;pid=S0301-70362018000400027</a:t>
            </a:r>
            <a:r>
              <a:rPr lang="es-MX" kern="100" dirty="0">
                <a:solidFill>
                  <a:schemeClr val="accent6"/>
                </a:solidFill>
                <a:latin typeface="Calibri" panose="020F0502020204030204" pitchFamily="34" charset="0"/>
                <a:ea typeface="Calibri" panose="020F0502020204030204" pitchFamily="34" charset="0"/>
                <a:cs typeface="Arial" panose="020B0604020202020204" pitchFamily="34" charset="0"/>
              </a:rPr>
              <a:t> </a:t>
            </a:r>
          </a:p>
          <a:p>
            <a:pPr marL="457200" indent="-457200">
              <a:lnSpc>
                <a:spcPct val="107000"/>
              </a:lnSpc>
              <a:spcAft>
                <a:spcPts val="800"/>
              </a:spcAft>
              <a:buFont typeface="Arial" panose="020B0604020202020204" pitchFamily="34" charset="0"/>
              <a:buChar char="•"/>
            </a:pPr>
            <a:r>
              <a:rPr lang="es-MX" kern="100" dirty="0">
                <a:solidFill>
                  <a:schemeClr val="accent6"/>
                </a:solidFill>
                <a:latin typeface="Calibri" panose="020F0502020204030204" pitchFamily="34" charset="0"/>
                <a:ea typeface="Calibri" panose="020F0502020204030204" pitchFamily="34" charset="0"/>
                <a:cs typeface="Arial" panose="020B0604020202020204" pitchFamily="34" charset="0"/>
              </a:rPr>
              <a:t>Forbes. (- de Marzo de 2014). Forbes. Obtenido de </a:t>
            </a:r>
            <a:r>
              <a:rPr lang="es-MX" kern="100" dirty="0">
                <a:solidFill>
                  <a:schemeClr val="accent6"/>
                </a:solidFill>
                <a:latin typeface="Calibri" panose="020F0502020204030204" pitchFamily="34" charset="0"/>
                <a:ea typeface="Calibri" panose="020F0502020204030204" pitchFamily="34" charset="0"/>
                <a:cs typeface="Arial" panose="020B0604020202020204" pitchFamily="34" charset="0"/>
                <a:hlinkClick r:id="rId5"/>
              </a:rPr>
              <a:t>https://www.forbes.com.mx/por-que-mexico-le-falta-talento/</a:t>
            </a:r>
            <a:r>
              <a:rPr lang="es-MX" kern="100" dirty="0">
                <a:solidFill>
                  <a:schemeClr val="accent6"/>
                </a:solidFill>
                <a:latin typeface="Calibri" panose="020F0502020204030204" pitchFamily="34" charset="0"/>
                <a:ea typeface="Calibri" panose="020F0502020204030204" pitchFamily="34" charset="0"/>
                <a:cs typeface="Arial" panose="020B0604020202020204" pitchFamily="34" charset="0"/>
              </a:rPr>
              <a:t> </a:t>
            </a:r>
          </a:p>
          <a:p>
            <a:pPr marL="457200" indent="-457200">
              <a:lnSpc>
                <a:spcPct val="107000"/>
              </a:lnSpc>
              <a:spcAft>
                <a:spcPts val="800"/>
              </a:spcAft>
              <a:buFont typeface="Arial" panose="020B0604020202020204" pitchFamily="34" charset="0"/>
              <a:buChar char="•"/>
            </a:pPr>
            <a:r>
              <a:rPr lang="es-MX" kern="100" dirty="0">
                <a:solidFill>
                  <a:schemeClr val="accent6"/>
                </a:solidFill>
                <a:latin typeface="Calibri" panose="020F0502020204030204" pitchFamily="34" charset="0"/>
                <a:ea typeface="Calibri" panose="020F0502020204030204" pitchFamily="34" charset="0"/>
                <a:cs typeface="Arial" panose="020B0604020202020204" pitchFamily="34" charset="0"/>
              </a:rPr>
              <a:t>Imagen: </a:t>
            </a:r>
            <a:r>
              <a:rPr lang="es-MX" kern="100" dirty="0" err="1">
                <a:solidFill>
                  <a:schemeClr val="accent6"/>
                </a:solidFill>
                <a:latin typeface="Calibri" panose="020F0502020204030204" pitchFamily="34" charset="0"/>
                <a:ea typeface="Calibri" panose="020F0502020204030204" pitchFamily="34" charset="0"/>
                <a:cs typeface="Arial" panose="020B0604020202020204" pitchFamily="34" charset="0"/>
              </a:rPr>
              <a:t>Advancing</a:t>
            </a:r>
            <a:r>
              <a:rPr lang="es-MX" kern="100" dirty="0">
                <a:solidFill>
                  <a:schemeClr val="accent6"/>
                </a:solidFill>
                <a:latin typeface="Calibri" panose="020F0502020204030204" pitchFamily="34" charset="0"/>
                <a:ea typeface="Calibri" panose="020F0502020204030204" pitchFamily="34" charset="0"/>
                <a:cs typeface="Arial" panose="020B0604020202020204" pitchFamily="34" charset="0"/>
              </a:rPr>
              <a:t> </a:t>
            </a:r>
            <a:r>
              <a:rPr lang="es-MX" kern="100" dirty="0" err="1">
                <a:solidFill>
                  <a:schemeClr val="accent6"/>
                </a:solidFill>
                <a:latin typeface="Calibri" panose="020F0502020204030204" pitchFamily="34" charset="0"/>
                <a:ea typeface="Calibri" panose="020F0502020204030204" pitchFamily="34" charset="0"/>
                <a:cs typeface="Arial" panose="020B0604020202020204" pitchFamily="34" charset="0"/>
              </a:rPr>
              <a:t>Automation</a:t>
            </a:r>
            <a:r>
              <a:rPr lang="es-MX" kern="100" dirty="0">
                <a:solidFill>
                  <a:schemeClr val="accent6"/>
                </a:solidFill>
                <a:latin typeface="Calibri" panose="020F0502020204030204" pitchFamily="34" charset="0"/>
                <a:ea typeface="Calibri" panose="020F0502020204030204" pitchFamily="34" charset="0"/>
                <a:cs typeface="Arial" panose="020B0604020202020204" pitchFamily="34" charset="0"/>
              </a:rPr>
              <a:t> México: México, Tierra de Oportunidad en Automatización. (</a:t>
            </a:r>
            <a:r>
              <a:rPr lang="es-MX" kern="100" dirty="0" err="1">
                <a:solidFill>
                  <a:schemeClr val="accent6"/>
                </a:solidFill>
                <a:latin typeface="Calibri" panose="020F0502020204030204" pitchFamily="34" charset="0"/>
                <a:ea typeface="Calibri" panose="020F0502020204030204" pitchFamily="34" charset="0"/>
                <a:cs typeface="Arial" panose="020B0604020202020204" pitchFamily="34" charset="0"/>
              </a:rPr>
              <a:t>Anandan</a:t>
            </a:r>
            <a:r>
              <a:rPr lang="es-MX" kern="100" dirty="0">
                <a:solidFill>
                  <a:schemeClr val="accent6"/>
                </a:solidFill>
                <a:latin typeface="Calibri" panose="020F0502020204030204" pitchFamily="34" charset="0"/>
                <a:ea typeface="Calibri" panose="020F0502020204030204" pitchFamily="34" charset="0"/>
                <a:cs typeface="Arial" panose="020B0604020202020204" pitchFamily="34" charset="0"/>
              </a:rPr>
              <a:t>, 2017).</a:t>
            </a:r>
            <a:endParaRPr lang="en-US" kern="100" dirty="0">
              <a:solidFill>
                <a:schemeClr val="accent6"/>
              </a:solidFill>
              <a:latin typeface="Calibri" panose="020F0502020204030204" pitchFamily="34" charset="0"/>
              <a:ea typeface="Calibri" panose="020F0502020204030204" pitchFamily="34" charset="0"/>
              <a:cs typeface="Arial" panose="020B0604020202020204" pitchFamily="34" charset="0"/>
            </a:endParaRPr>
          </a:p>
        </p:txBody>
      </p:sp>
    </p:spTree>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BE5C9CEB-272D-F676-D5CA-BFCAD4D6E4B7}"/>
              </a:ext>
            </a:extLst>
          </p:cNvPr>
          <p:cNvSpPr txBox="1"/>
          <p:nvPr/>
        </p:nvSpPr>
        <p:spPr>
          <a:xfrm>
            <a:off x="191386" y="223283"/>
            <a:ext cx="8750595" cy="3284041"/>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s-MX" kern="100" dirty="0">
                <a:solidFill>
                  <a:schemeClr val="accent6"/>
                </a:solidFill>
                <a:latin typeface="Calibri" panose="020F0502020204030204" pitchFamily="34" charset="0"/>
                <a:ea typeface="Calibri" panose="020F0502020204030204" pitchFamily="34" charset="0"/>
                <a:cs typeface="Arial" panose="020B0604020202020204" pitchFamily="34" charset="0"/>
              </a:rPr>
              <a:t>Guthrie. (12 de Julio de 2017). El Financiero. Obtenido de </a:t>
            </a:r>
            <a:r>
              <a:rPr lang="es-MX" kern="100" dirty="0">
                <a:solidFill>
                  <a:schemeClr val="accent6"/>
                </a:solidFill>
                <a:latin typeface="Calibri" panose="020F0502020204030204" pitchFamily="34" charset="0"/>
                <a:ea typeface="Calibri" panose="020F0502020204030204" pitchFamily="34" charset="0"/>
                <a:cs typeface="Arial" panose="020B0604020202020204" pitchFamily="34" charset="0"/>
                <a:hlinkClick r:id="rId2"/>
              </a:rPr>
              <a:t>https://www.technologyreview.com/s/608220/trump-talk-aside-auto-manufacturing-and-automation-are-booming-in-mexico/</a:t>
            </a:r>
            <a:r>
              <a:rPr lang="es-MX" kern="100" dirty="0">
                <a:solidFill>
                  <a:schemeClr val="accent6"/>
                </a:solidFill>
                <a:latin typeface="Calibri" panose="020F0502020204030204" pitchFamily="34" charset="0"/>
                <a:ea typeface="Calibri" panose="020F0502020204030204" pitchFamily="34" charset="0"/>
                <a:cs typeface="Arial" panose="020B0604020202020204" pitchFamily="34" charset="0"/>
              </a:rPr>
              <a:t> </a:t>
            </a:r>
            <a:endParaRPr lang="en-US" kern="100" dirty="0">
              <a:solidFill>
                <a:schemeClr val="accent6"/>
              </a:solidFill>
              <a:effectLst/>
              <a:latin typeface="+mn-lt"/>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kern="100" dirty="0" err="1">
                <a:solidFill>
                  <a:schemeClr val="accent6"/>
                </a:solidFill>
                <a:effectLst/>
                <a:latin typeface="+mn-lt"/>
                <a:ea typeface="Calibri" panose="020F0502020204030204" pitchFamily="34" charset="0"/>
                <a:cs typeface="Arial" panose="020B0604020202020204" pitchFamily="34" charset="0"/>
              </a:rPr>
              <a:t>Graetz</a:t>
            </a:r>
            <a:r>
              <a:rPr lang="en-US" kern="100" dirty="0">
                <a:solidFill>
                  <a:schemeClr val="accent6"/>
                </a:solidFill>
                <a:effectLst/>
                <a:latin typeface="+mn-lt"/>
                <a:ea typeface="Calibri" panose="020F0502020204030204" pitchFamily="34" charset="0"/>
                <a:cs typeface="Arial" panose="020B0604020202020204" pitchFamily="34" charset="0"/>
              </a:rPr>
              <a:t>, G., &amp; Michaels, G. (2015). </a:t>
            </a:r>
            <a:r>
              <a:rPr lang="en-US" i="1" kern="100" dirty="0">
                <a:solidFill>
                  <a:schemeClr val="accent6"/>
                </a:solidFill>
                <a:effectLst/>
                <a:latin typeface="+mn-lt"/>
                <a:ea typeface="Calibri" panose="020F0502020204030204" pitchFamily="34" charset="0"/>
                <a:cs typeface="Arial" panose="020B0604020202020204" pitchFamily="34" charset="0"/>
              </a:rPr>
              <a:t>Robots at Work.</a:t>
            </a:r>
            <a:r>
              <a:rPr lang="en-US" kern="100" dirty="0">
                <a:solidFill>
                  <a:schemeClr val="accent6"/>
                </a:solidFill>
                <a:effectLst/>
                <a:latin typeface="+mn-lt"/>
                <a:ea typeface="Calibri" panose="020F0502020204030204" pitchFamily="34" charset="0"/>
                <a:cs typeface="Arial" panose="020B0604020202020204" pitchFamily="34" charset="0"/>
              </a:rPr>
              <a:t> Center for Economic Performance.</a:t>
            </a:r>
          </a:p>
          <a:p>
            <a:pPr marL="285750" indent="-285750">
              <a:lnSpc>
                <a:spcPct val="150000"/>
              </a:lnSpc>
              <a:buFont typeface="Arial" panose="020B0604020202020204" pitchFamily="34" charset="0"/>
              <a:buChar char="•"/>
            </a:pPr>
            <a:r>
              <a:rPr lang="es-MX" kern="100" dirty="0">
                <a:solidFill>
                  <a:schemeClr val="accent6"/>
                </a:solidFill>
                <a:effectLst/>
                <a:latin typeface="+mn-lt"/>
                <a:ea typeface="Calibri" panose="020F0502020204030204" pitchFamily="34" charset="0"/>
                <a:cs typeface="Arial" panose="020B0604020202020204" pitchFamily="34" charset="0"/>
              </a:rPr>
              <a:t>Roberts, M. (2022). El Futuro del Trabajo (3): la automatización. [Imagen]. Recuperado de: </a:t>
            </a:r>
            <a:r>
              <a:rPr lang="es-MX" kern="100" dirty="0">
                <a:solidFill>
                  <a:schemeClr val="accent6"/>
                </a:solidFill>
                <a:effectLst/>
                <a:latin typeface="+mn-lt"/>
                <a:ea typeface="Calibri" panose="020F0502020204030204" pitchFamily="34" charset="0"/>
                <a:cs typeface="Arial" panose="020B0604020202020204" pitchFamily="34" charset="0"/>
                <a:hlinkClick r:id="rId3"/>
              </a:rPr>
              <a:t>https://www.sinpermiso.info/textos/el-futuro-del-trabajo-3-la-automatizacion</a:t>
            </a:r>
            <a:r>
              <a:rPr lang="es-MX" kern="100" dirty="0">
                <a:solidFill>
                  <a:schemeClr val="accent6"/>
                </a:solidFill>
                <a:effectLst/>
                <a:latin typeface="+mn-lt"/>
                <a:ea typeface="Calibri" panose="020F0502020204030204" pitchFamily="34" charset="0"/>
                <a:cs typeface="Arial" panose="020B0604020202020204" pitchFamily="34" charset="0"/>
              </a:rPr>
              <a:t> </a:t>
            </a:r>
            <a:endParaRPr lang="en-US" kern="100" dirty="0">
              <a:solidFill>
                <a:schemeClr val="accent6"/>
              </a:solidFill>
              <a:effectLst/>
              <a:latin typeface="+mn-lt"/>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s-MX" kern="100" dirty="0" err="1">
                <a:solidFill>
                  <a:schemeClr val="accent6"/>
                </a:solidFill>
                <a:latin typeface="+mn-lt"/>
                <a:ea typeface="Calibri" panose="020F0502020204030204" pitchFamily="34" charset="0"/>
                <a:cs typeface="Arial" panose="020B0604020202020204" pitchFamily="34" charset="0"/>
              </a:rPr>
              <a:t>Anandan</a:t>
            </a:r>
            <a:r>
              <a:rPr lang="es-MX" kern="100" dirty="0">
                <a:solidFill>
                  <a:schemeClr val="accent6"/>
                </a:solidFill>
                <a:latin typeface="+mn-lt"/>
                <a:ea typeface="Calibri" panose="020F0502020204030204" pitchFamily="34" charset="0"/>
                <a:cs typeface="Arial" panose="020B0604020202020204" pitchFamily="34" charset="0"/>
              </a:rPr>
              <a:t>, T. (12 de Enero de 2017). </a:t>
            </a:r>
            <a:r>
              <a:rPr lang="es-MX" kern="100" dirty="0" err="1">
                <a:solidFill>
                  <a:schemeClr val="accent6"/>
                </a:solidFill>
                <a:latin typeface="+mn-lt"/>
                <a:ea typeface="Calibri" panose="020F0502020204030204" pitchFamily="34" charset="0"/>
                <a:cs typeface="Arial" panose="020B0604020202020204" pitchFamily="34" charset="0"/>
              </a:rPr>
              <a:t>Advancing</a:t>
            </a:r>
            <a:r>
              <a:rPr lang="es-MX" kern="100" dirty="0">
                <a:solidFill>
                  <a:schemeClr val="accent6"/>
                </a:solidFill>
                <a:latin typeface="+mn-lt"/>
                <a:ea typeface="Calibri" panose="020F0502020204030204" pitchFamily="34" charset="0"/>
                <a:cs typeface="Arial" panose="020B0604020202020204" pitchFamily="34" charset="0"/>
              </a:rPr>
              <a:t> </a:t>
            </a:r>
            <a:r>
              <a:rPr lang="es-MX" kern="100" dirty="0" err="1">
                <a:solidFill>
                  <a:schemeClr val="accent6"/>
                </a:solidFill>
                <a:latin typeface="+mn-lt"/>
                <a:ea typeface="Calibri" panose="020F0502020204030204" pitchFamily="34" charset="0"/>
                <a:cs typeface="Arial" panose="020B0604020202020204" pitchFamily="34" charset="0"/>
              </a:rPr>
              <a:t>Automation</a:t>
            </a:r>
            <a:r>
              <a:rPr lang="es-MX" kern="100" dirty="0">
                <a:solidFill>
                  <a:schemeClr val="accent6"/>
                </a:solidFill>
                <a:latin typeface="+mn-lt"/>
                <a:ea typeface="Calibri" panose="020F0502020204030204" pitchFamily="34" charset="0"/>
                <a:cs typeface="Arial" panose="020B0604020202020204" pitchFamily="34" charset="0"/>
              </a:rPr>
              <a:t> México. [</a:t>
            </a:r>
            <a:r>
              <a:rPr lang="en-US" kern="100">
                <a:solidFill>
                  <a:schemeClr val="accent6"/>
                </a:solidFill>
                <a:latin typeface="+mn-lt"/>
                <a:ea typeface="Calibri" panose="020F0502020204030204" pitchFamily="34" charset="0"/>
                <a:cs typeface="Arial" panose="020B0604020202020204" pitchFamily="34" charset="0"/>
              </a:rPr>
              <a:t>Imagen] </a:t>
            </a:r>
            <a:r>
              <a:rPr lang="es-MX" kern="100">
                <a:solidFill>
                  <a:schemeClr val="accent6"/>
                </a:solidFill>
                <a:latin typeface="+mn-lt"/>
                <a:ea typeface="Calibri" panose="020F0502020204030204" pitchFamily="34" charset="0"/>
                <a:cs typeface="Arial" panose="020B0604020202020204" pitchFamily="34" charset="0"/>
              </a:rPr>
              <a:t>Obtenido </a:t>
            </a:r>
            <a:r>
              <a:rPr lang="es-MX" kern="100" dirty="0">
                <a:solidFill>
                  <a:schemeClr val="accent6"/>
                </a:solidFill>
                <a:latin typeface="+mn-lt"/>
                <a:ea typeface="Calibri" panose="020F0502020204030204" pitchFamily="34" charset="0"/>
                <a:cs typeface="Arial" panose="020B0604020202020204" pitchFamily="34" charset="0"/>
              </a:rPr>
              <a:t>de </a:t>
            </a:r>
            <a:r>
              <a:rPr lang="es-MX" kern="100" dirty="0" err="1">
                <a:solidFill>
                  <a:schemeClr val="accent6"/>
                </a:solidFill>
                <a:latin typeface="+mn-lt"/>
                <a:ea typeface="Calibri" panose="020F0502020204030204" pitchFamily="34" charset="0"/>
                <a:cs typeface="Arial" panose="020B0604020202020204" pitchFamily="34" charset="0"/>
              </a:rPr>
              <a:t>Advancing</a:t>
            </a:r>
            <a:r>
              <a:rPr lang="es-MX" kern="100" dirty="0">
                <a:solidFill>
                  <a:schemeClr val="accent6"/>
                </a:solidFill>
                <a:latin typeface="+mn-lt"/>
                <a:ea typeface="Calibri" panose="020F0502020204030204" pitchFamily="34" charset="0"/>
                <a:cs typeface="Arial" panose="020B0604020202020204" pitchFamily="34" charset="0"/>
              </a:rPr>
              <a:t> </a:t>
            </a:r>
            <a:r>
              <a:rPr lang="es-MX" kern="100" dirty="0" err="1">
                <a:solidFill>
                  <a:schemeClr val="accent6"/>
                </a:solidFill>
                <a:latin typeface="+mn-lt"/>
                <a:ea typeface="Calibri" panose="020F0502020204030204" pitchFamily="34" charset="0"/>
                <a:cs typeface="Arial" panose="020B0604020202020204" pitchFamily="34" charset="0"/>
              </a:rPr>
              <a:t>Automation</a:t>
            </a:r>
            <a:r>
              <a:rPr lang="es-MX" kern="100" dirty="0">
                <a:solidFill>
                  <a:schemeClr val="accent6"/>
                </a:solidFill>
                <a:latin typeface="+mn-lt"/>
                <a:ea typeface="Calibri" panose="020F0502020204030204" pitchFamily="34" charset="0"/>
                <a:cs typeface="Arial" panose="020B0604020202020204" pitchFamily="34" charset="0"/>
              </a:rPr>
              <a:t> México: </a:t>
            </a:r>
            <a:r>
              <a:rPr lang="es-MX" kern="100" dirty="0">
                <a:solidFill>
                  <a:schemeClr val="accent6"/>
                </a:solidFill>
                <a:latin typeface="+mn-lt"/>
                <a:ea typeface="Calibri" panose="020F0502020204030204" pitchFamily="34" charset="0"/>
                <a:cs typeface="Arial" panose="020B0604020202020204" pitchFamily="34" charset="0"/>
                <a:hlinkClick r:id="rId4"/>
              </a:rPr>
              <a:t>https://www.a3mexico.com.mx/noticias/mexico-tierra-de-oportunidad-en-automatizacion</a:t>
            </a:r>
            <a:r>
              <a:rPr lang="es-MX" kern="100" dirty="0">
                <a:solidFill>
                  <a:schemeClr val="accent6"/>
                </a:solidFill>
                <a:latin typeface="+mn-lt"/>
                <a:ea typeface="Calibri" panose="020F0502020204030204" pitchFamily="34" charset="0"/>
                <a:cs typeface="Arial" panose="020B0604020202020204" pitchFamily="34" charset="0"/>
              </a:rPr>
              <a:t> </a:t>
            </a:r>
          </a:p>
          <a:p>
            <a:pPr marL="285750" indent="-285750">
              <a:lnSpc>
                <a:spcPct val="150000"/>
              </a:lnSpc>
              <a:buFont typeface="Arial" panose="020B0604020202020204" pitchFamily="34" charset="0"/>
              <a:buChar char="•"/>
            </a:pPr>
            <a:r>
              <a:rPr lang="es-ES" dirty="0">
                <a:solidFill>
                  <a:schemeClr val="accent6"/>
                </a:solidFill>
              </a:rPr>
              <a:t>Video: Economía y Desarrollo. (2018). ¿La TECNOLOGÍA aumenta el DESEMPLEO? </a:t>
            </a:r>
            <a:r>
              <a:rPr lang="es-ES" dirty="0">
                <a:solidFill>
                  <a:schemeClr val="accent6"/>
                </a:solidFill>
                <a:hlinkClick r:id="rId5"/>
              </a:rPr>
              <a:t>https://www.youtube.com/watch?v=I7JkSz051pQ</a:t>
            </a:r>
            <a:endParaRPr lang="es-MX" dirty="0">
              <a:solidFill>
                <a:schemeClr val="accent6"/>
              </a:solidFill>
            </a:endParaRPr>
          </a:p>
        </p:txBody>
      </p:sp>
    </p:spTree>
    <p:extLst>
      <p:ext uri="{BB962C8B-B14F-4D97-AF65-F5344CB8AC3E}">
        <p14:creationId xmlns:p14="http://schemas.microsoft.com/office/powerpoint/2010/main" val="4264729575"/>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4000" r="-14000"/>
          </a:stretch>
        </a:blipFill>
        <a:effectLst/>
      </p:bgPr>
    </p:bg>
    <p:spTree>
      <p:nvGrpSpPr>
        <p:cNvPr id="1" name="Shape 187"/>
        <p:cNvGrpSpPr/>
        <p:nvPr/>
      </p:nvGrpSpPr>
      <p:grpSpPr>
        <a:xfrm>
          <a:off x="0" y="0"/>
          <a:ext cx="0" cy="0"/>
          <a:chOff x="0" y="0"/>
          <a:chExt cx="0" cy="0"/>
        </a:xfrm>
      </p:grpSpPr>
      <p:sp>
        <p:nvSpPr>
          <p:cNvPr id="188" name="Google Shape;188;p35"/>
          <p:cNvSpPr txBox="1">
            <a:spLocks noGrp="1"/>
          </p:cNvSpPr>
          <p:nvPr>
            <p:ph type="title"/>
          </p:nvPr>
        </p:nvSpPr>
        <p:spPr>
          <a:xfrm>
            <a:off x="720000" y="479483"/>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bg1"/>
                </a:solidFill>
              </a:rPr>
              <a:t>OBJETIVO</a:t>
            </a:r>
            <a:endParaRPr dirty="0">
              <a:solidFill>
                <a:schemeClr val="bg1"/>
              </a:solidFill>
            </a:endParaRPr>
          </a:p>
        </p:txBody>
      </p:sp>
      <p:sp>
        <p:nvSpPr>
          <p:cNvPr id="2" name="CuadroTexto 1">
            <a:extLst>
              <a:ext uri="{FF2B5EF4-FFF2-40B4-BE49-F238E27FC236}">
                <a16:creationId xmlns:a16="http://schemas.microsoft.com/office/drawing/2014/main" id="{65E1F1C7-0247-3617-53C1-BC3B4DD96015}"/>
              </a:ext>
            </a:extLst>
          </p:cNvPr>
          <p:cNvSpPr txBox="1"/>
          <p:nvPr/>
        </p:nvSpPr>
        <p:spPr>
          <a:xfrm>
            <a:off x="1217428" y="1414478"/>
            <a:ext cx="6709143" cy="2314544"/>
          </a:xfrm>
          <a:prstGeom prst="rect">
            <a:avLst/>
          </a:prstGeom>
          <a:noFill/>
        </p:spPr>
        <p:txBody>
          <a:bodyPr wrap="square" rtlCol="0">
            <a:spAutoFit/>
          </a:bodyPr>
          <a:lstStyle/>
          <a:p>
            <a:pPr algn="just">
              <a:lnSpc>
                <a:spcPct val="150000"/>
              </a:lnSpc>
            </a:pPr>
            <a:r>
              <a:rPr lang="es-MX" dirty="0">
                <a:solidFill>
                  <a:schemeClr val="accent6"/>
                </a:solidFill>
              </a:rPr>
              <a:t>El objetivo de esta presentación es investigar y presentar de manera clara y objetiva la automatización industrial, sus ventajas y desafíos, con un enfoque particular en su impacto potencial en los empleos humanos. Al final de la presentación, los compañeros comprenderán los conceptos claves relacionados con la automatización, estarán informados sobre las implicaciones para el empleo y podrán participar en una discusión informada sobre cómo abordar estos desafíos en el futuro.</a:t>
            </a:r>
          </a:p>
        </p:txBody>
      </p:sp>
    </p:spTree>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88"/>
                                        </p:tgtEl>
                                        <p:attrNameLst>
                                          <p:attrName>style.visibility</p:attrName>
                                        </p:attrNameLst>
                                      </p:cBhvr>
                                      <p:to>
                                        <p:strVal val="visible"/>
                                      </p:to>
                                    </p:set>
                                    <p:animEffect transition="in" filter="fade">
                                      <p:cBhvr>
                                        <p:cTn id="7" dur="1000"/>
                                        <p:tgtEl>
                                          <p:spTgt spid="188"/>
                                        </p:tgtEl>
                                      </p:cBhvr>
                                    </p:animEffect>
                                    <p:anim calcmode="lin" valueType="num">
                                      <p:cBhvr>
                                        <p:cTn id="8" dur="1000" fill="hold"/>
                                        <p:tgtEl>
                                          <p:spTgt spid="188"/>
                                        </p:tgtEl>
                                        <p:attrNameLst>
                                          <p:attrName>ppt_x</p:attrName>
                                        </p:attrNameLst>
                                      </p:cBhvr>
                                      <p:tavLst>
                                        <p:tav tm="0">
                                          <p:val>
                                            <p:strVal val="#ppt_x"/>
                                          </p:val>
                                        </p:tav>
                                        <p:tav tm="100000">
                                          <p:val>
                                            <p:strVal val="#ppt_x"/>
                                          </p:val>
                                        </p:tav>
                                      </p:tavLst>
                                    </p:anim>
                                    <p:anim calcmode="lin" valueType="num">
                                      <p:cBhvr>
                                        <p:cTn id="9" dur="1000" fill="hold"/>
                                        <p:tgtEl>
                                          <p:spTgt spid="18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2"/>
                                        </p:tgtEl>
                                        <p:attrNameLst>
                                          <p:attrName>style.visibility</p:attrName>
                                        </p:attrNameLst>
                                      </p:cBhvr>
                                      <p:to>
                                        <p:strVal val="visible"/>
                                      </p:to>
                                    </p:set>
                                    <p:anim calcmode="lin" valueType="num">
                                      <p:cBhvr additive="base">
                                        <p:cTn id="14" dur="500" fill="hold"/>
                                        <p:tgtEl>
                                          <p:spTgt spid="2"/>
                                        </p:tgtEl>
                                        <p:attrNameLst>
                                          <p:attrName>ppt_x</p:attrName>
                                        </p:attrNameLst>
                                      </p:cBhvr>
                                      <p:tavLst>
                                        <p:tav tm="0">
                                          <p:val>
                                            <p:strVal val="#ppt_x"/>
                                          </p:val>
                                        </p:tav>
                                        <p:tav tm="100000">
                                          <p:val>
                                            <p:strVal val="#ppt_x"/>
                                          </p:val>
                                        </p:tav>
                                      </p:tavLst>
                                    </p:anim>
                                    <p:anim calcmode="lin" valueType="num">
                                      <p:cBhvr additive="base">
                                        <p:cTn id="15"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8" grpId="0"/>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06"/>
        <p:cNvGrpSpPr/>
        <p:nvPr/>
      </p:nvGrpSpPr>
      <p:grpSpPr>
        <a:xfrm>
          <a:off x="0" y="0"/>
          <a:ext cx="0" cy="0"/>
          <a:chOff x="0" y="0"/>
          <a:chExt cx="0" cy="0"/>
        </a:xfrm>
      </p:grpSpPr>
      <p:sp>
        <p:nvSpPr>
          <p:cNvPr id="407" name="Google Shape;407;p49"/>
          <p:cNvSpPr txBox="1">
            <a:spLocks noGrp="1"/>
          </p:cNvSpPr>
          <p:nvPr>
            <p:ph type="title"/>
          </p:nvPr>
        </p:nvSpPr>
        <p:spPr>
          <a:xfrm>
            <a:off x="3046467" y="256363"/>
            <a:ext cx="2483700" cy="64618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MX" dirty="0">
                <a:solidFill>
                  <a:schemeClr val="bg1"/>
                </a:solidFill>
              </a:rPr>
              <a:t>INTRODUCCIÓN</a:t>
            </a:r>
            <a:endParaRPr dirty="0">
              <a:solidFill>
                <a:schemeClr val="bg1"/>
              </a:solidFill>
            </a:endParaRPr>
          </a:p>
        </p:txBody>
      </p:sp>
      <p:sp>
        <p:nvSpPr>
          <p:cNvPr id="408" name="Google Shape;408;p49"/>
          <p:cNvSpPr/>
          <p:nvPr/>
        </p:nvSpPr>
        <p:spPr>
          <a:xfrm>
            <a:off x="538200" y="5160925"/>
            <a:ext cx="695400" cy="30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CuadroTexto 1">
            <a:extLst>
              <a:ext uri="{FF2B5EF4-FFF2-40B4-BE49-F238E27FC236}">
                <a16:creationId xmlns:a16="http://schemas.microsoft.com/office/drawing/2014/main" id="{0664A90F-DE0C-EC14-B48A-E83634193306}"/>
              </a:ext>
            </a:extLst>
          </p:cNvPr>
          <p:cNvSpPr txBox="1"/>
          <p:nvPr/>
        </p:nvSpPr>
        <p:spPr>
          <a:xfrm>
            <a:off x="538200" y="1414478"/>
            <a:ext cx="7939221" cy="2314544"/>
          </a:xfrm>
          <a:prstGeom prst="rect">
            <a:avLst/>
          </a:prstGeom>
          <a:noFill/>
        </p:spPr>
        <p:txBody>
          <a:bodyPr wrap="square" rtlCol="0">
            <a:spAutoFit/>
          </a:bodyPr>
          <a:lstStyle/>
          <a:p>
            <a:pPr algn="just">
              <a:lnSpc>
                <a:spcPct val="150000"/>
              </a:lnSpc>
            </a:pPr>
            <a:r>
              <a:rPr lang="es-MX" dirty="0">
                <a:solidFill>
                  <a:schemeClr val="accent3"/>
                </a:solidFill>
              </a:rPr>
              <a:t>La automatización industrial, una tendencia de constante crecimiento, está revolucionando la forma en que se produce y fabrica.</a:t>
            </a:r>
          </a:p>
          <a:p>
            <a:pPr algn="just">
              <a:lnSpc>
                <a:spcPct val="150000"/>
              </a:lnSpc>
            </a:pPr>
            <a:r>
              <a:rPr lang="es-MX" dirty="0">
                <a:solidFill>
                  <a:schemeClr val="accent3"/>
                </a:solidFill>
              </a:rPr>
              <a:t>Esta misma puede dar como resultado la eliminación de trabajos que anteriormente eran realizados por personas. </a:t>
            </a:r>
          </a:p>
          <a:p>
            <a:pPr algn="just">
              <a:lnSpc>
                <a:spcPct val="150000"/>
              </a:lnSpc>
            </a:pPr>
            <a:r>
              <a:rPr lang="es-MX" dirty="0">
                <a:solidFill>
                  <a:schemeClr val="accent3"/>
                </a:solidFill>
              </a:rPr>
              <a:t>A continuación, se expondrá más a detalle sobre qué es la automatización industrial, qué aporta en la sociedad, cuáles son sus ventajas y desventajas, cuál es su mayor problemática y cuáles podrían ser sus diferentes soluciones.</a:t>
            </a: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07"/>
                                        </p:tgtEl>
                                        <p:attrNameLst>
                                          <p:attrName>style.visibility</p:attrName>
                                        </p:attrNameLst>
                                      </p:cBhvr>
                                      <p:to>
                                        <p:strVal val="visible"/>
                                      </p:to>
                                    </p:set>
                                    <p:animEffect transition="in" filter="barn(inVertical)">
                                      <p:cBhvr>
                                        <p:cTn id="7" dur="500"/>
                                        <p:tgtEl>
                                          <p:spTgt spid="40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down)">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7" grpId="0"/>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41"/>
          <p:cNvSpPr txBox="1">
            <a:spLocks noGrp="1"/>
          </p:cNvSpPr>
          <p:nvPr>
            <p:ph type="title"/>
          </p:nvPr>
        </p:nvSpPr>
        <p:spPr>
          <a:xfrm>
            <a:off x="616689" y="582703"/>
            <a:ext cx="4072270" cy="72509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bg1"/>
                </a:solidFill>
              </a:rPr>
              <a:t>Automatización Industrial</a:t>
            </a:r>
            <a:endParaRPr dirty="0">
              <a:solidFill>
                <a:schemeClr val="bg1"/>
              </a:solidFill>
            </a:endParaRPr>
          </a:p>
        </p:txBody>
      </p:sp>
      <p:pic>
        <p:nvPicPr>
          <p:cNvPr id="272" name="Google Shape;272;p41"/>
          <p:cNvPicPr preferRelativeResize="0"/>
          <p:nvPr/>
        </p:nvPicPr>
        <p:blipFill rotWithShape="1">
          <a:blip r:embed="rId3">
            <a:alphaModFix/>
          </a:blip>
          <a:srcRect l="13703" t="-15380" r="25010"/>
          <a:stretch/>
        </p:blipFill>
        <p:spPr>
          <a:xfrm flipH="1">
            <a:off x="5454502" y="287079"/>
            <a:ext cx="3958326" cy="4037715"/>
          </a:xfrm>
          <a:prstGeom prst="rect">
            <a:avLst/>
          </a:prstGeom>
          <a:noFill/>
          <a:ln>
            <a:noFill/>
          </a:ln>
        </p:spPr>
      </p:pic>
      <p:sp>
        <p:nvSpPr>
          <p:cNvPr id="3" name="Subtítulo 2">
            <a:extLst>
              <a:ext uri="{FF2B5EF4-FFF2-40B4-BE49-F238E27FC236}">
                <a16:creationId xmlns:a16="http://schemas.microsoft.com/office/drawing/2014/main" id="{367D0A79-3786-E6ED-23EB-F57BF172B4C1}"/>
              </a:ext>
            </a:extLst>
          </p:cNvPr>
          <p:cNvSpPr>
            <a:spLocks noGrp="1"/>
          </p:cNvSpPr>
          <p:nvPr>
            <p:ph type="subTitle" idx="1"/>
          </p:nvPr>
        </p:nvSpPr>
        <p:spPr>
          <a:xfrm>
            <a:off x="106326" y="1307794"/>
            <a:ext cx="4859079" cy="2424234"/>
          </a:xfrm>
        </p:spPr>
        <p:txBody>
          <a:bodyPr/>
          <a:lstStyle/>
          <a:p>
            <a:pPr indent="-449580">
              <a:lnSpc>
                <a:spcPct val="107000"/>
              </a:lnSpc>
              <a:spcAft>
                <a:spcPts val="800"/>
              </a:spcAft>
            </a:pPr>
            <a:r>
              <a:rPr lang="es-MX" sz="1400" dirty="0">
                <a:effectLst/>
                <a:latin typeface="Calibri" panose="020F0502020204030204" pitchFamily="34" charset="0"/>
                <a:ea typeface="Calibri" panose="020F0502020204030204" pitchFamily="34" charset="0"/>
              </a:rPr>
              <a:t> </a:t>
            </a:r>
            <a:endParaRPr lang="es-MX" sz="1600" dirty="0">
              <a:effectLst/>
              <a:latin typeface="Calibri" panose="020F0502020204030204" pitchFamily="34" charset="0"/>
              <a:ea typeface="Calibri" panose="020F0502020204030204" pitchFamily="34" charset="0"/>
            </a:endParaRPr>
          </a:p>
          <a:p>
            <a:pPr indent="-449580" algn="just">
              <a:lnSpc>
                <a:spcPct val="107000"/>
              </a:lnSpc>
              <a:spcAft>
                <a:spcPts val="800"/>
              </a:spcAft>
            </a:pPr>
            <a:r>
              <a:rPr lang="es-MX" sz="1600" dirty="0">
                <a:effectLst/>
                <a:latin typeface="+mn-lt"/>
                <a:ea typeface="Calibri" panose="020F0502020204030204" pitchFamily="34" charset="0"/>
              </a:rPr>
              <a:t>        Se define como la aplicación automática control de procesos industriales. Se entiende como el proceso a la parte del sistema donde a partir de la entrada de materia, información y energía se produce una transformación que da lugar a la salida del material en forma de producto (</a:t>
            </a:r>
            <a:r>
              <a:rPr lang="es-MX" sz="1600" dirty="0" err="1">
                <a:effectLst/>
                <a:latin typeface="+mn-lt"/>
                <a:ea typeface="Calibri" panose="020F0502020204030204" pitchFamily="34" charset="0"/>
              </a:rPr>
              <a:t>Tompkins</a:t>
            </a:r>
            <a:r>
              <a:rPr lang="es-MX" sz="1600" dirty="0">
                <a:effectLst/>
                <a:latin typeface="+mn-lt"/>
                <a:ea typeface="Calibri" panose="020F0502020204030204" pitchFamily="34" charset="0"/>
              </a:rPr>
              <a:t>, 2006).</a:t>
            </a:r>
          </a:p>
          <a:p>
            <a:endParaRPr lang="es-MX" dirty="0"/>
          </a:p>
        </p:txBody>
      </p:sp>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mph" presetSubtype="0" fill="hold" grpId="0" nodeType="clickEffect">
                                  <p:stCondLst>
                                    <p:cond delay="0"/>
                                  </p:stCondLst>
                                  <p:iterate type="lt">
                                    <p:tmPct val="4000"/>
                                  </p:iterate>
                                  <p:childTnLst>
                                    <p:set>
                                      <p:cBhvr override="childStyle">
                                        <p:cTn id="6" dur="500" fill="hold"/>
                                        <p:tgtEl>
                                          <p:spTgt spid="271"/>
                                        </p:tgtEl>
                                        <p:attrNameLst>
                                          <p:attrName>style.textDecorationUnderline</p:attrName>
                                        </p:attrNameLst>
                                      </p:cBhvr>
                                      <p:to>
                                        <p:strVal val="tru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animEffect transition="in" filter="fade">
                                      <p:cBhvr>
                                        <p:cTn id="16" dur="500"/>
                                        <p:tgtEl>
                                          <p:spTgt spid="3">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nodeType="clickEffect">
                                  <p:stCondLst>
                                    <p:cond delay="0"/>
                                  </p:stCondLst>
                                  <p:childTnLst>
                                    <p:set>
                                      <p:cBhvr>
                                        <p:cTn id="20" dur="1" fill="hold">
                                          <p:stCondLst>
                                            <p:cond delay="0"/>
                                          </p:stCondLst>
                                        </p:cTn>
                                        <p:tgtEl>
                                          <p:spTgt spid="272"/>
                                        </p:tgtEl>
                                        <p:attrNameLst>
                                          <p:attrName>style.visibility</p:attrName>
                                        </p:attrNameLst>
                                      </p:cBhvr>
                                      <p:to>
                                        <p:strVal val="visible"/>
                                      </p:to>
                                    </p:set>
                                    <p:animEffect transition="in" filter="wipe(down)">
                                      <p:cBhvr>
                                        <p:cTn id="21" dur="500"/>
                                        <p:tgtEl>
                                          <p:spTgt spid="2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1" grpId="0"/>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sharpenSoften amount="3000"/>
                    </a14:imgEffect>
                    <a14:imgEffect>
                      <a14:brightnessContrast bright="-20000" contrast="2000"/>
                    </a14:imgEffect>
                  </a14:imgLayer>
                </a14:imgProps>
              </a:ext>
            </a:extLst>
          </a:blip>
          <a:srcRect/>
          <a:stretch>
            <a:fillRect t="-6000" b="-6000"/>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51C90A1-EAE6-7BCB-8C3F-A3EBA5DC0F59}"/>
              </a:ext>
            </a:extLst>
          </p:cNvPr>
          <p:cNvSpPr>
            <a:spLocks noGrp="1"/>
          </p:cNvSpPr>
          <p:nvPr>
            <p:ph type="title"/>
          </p:nvPr>
        </p:nvSpPr>
        <p:spPr>
          <a:xfrm>
            <a:off x="868856" y="339042"/>
            <a:ext cx="7704000" cy="572700"/>
          </a:xfrm>
        </p:spPr>
        <p:txBody>
          <a:bodyPr/>
          <a:lstStyle/>
          <a:p>
            <a:r>
              <a:rPr lang="es-MX" dirty="0">
                <a:solidFill>
                  <a:schemeClr val="bg1"/>
                </a:solidFill>
              </a:rPr>
              <a:t>Beneficios de la Automatización</a:t>
            </a:r>
          </a:p>
        </p:txBody>
      </p:sp>
      <p:sp>
        <p:nvSpPr>
          <p:cNvPr id="3" name="Marcador de texto 2">
            <a:extLst>
              <a:ext uri="{FF2B5EF4-FFF2-40B4-BE49-F238E27FC236}">
                <a16:creationId xmlns:a16="http://schemas.microsoft.com/office/drawing/2014/main" id="{92C99FB5-C602-4E35-AD3E-9FE7131719FD}"/>
              </a:ext>
            </a:extLst>
          </p:cNvPr>
          <p:cNvSpPr>
            <a:spLocks noGrp="1"/>
          </p:cNvSpPr>
          <p:nvPr>
            <p:ph type="body" idx="1"/>
          </p:nvPr>
        </p:nvSpPr>
        <p:spPr>
          <a:xfrm>
            <a:off x="4511218" y="1424763"/>
            <a:ext cx="3912782" cy="2806995"/>
          </a:xfrm>
        </p:spPr>
        <p:txBody>
          <a:bodyPr/>
          <a:lstStyle/>
          <a:p>
            <a:pPr marL="139700" indent="0">
              <a:lnSpc>
                <a:spcPct val="150000"/>
              </a:lnSpc>
              <a:buNone/>
            </a:pPr>
            <a:r>
              <a:rPr lang="es-MX" dirty="0">
                <a:latin typeface="+mn-lt"/>
              </a:rPr>
              <a:t>Además de reducir el costo laboral, puede generar economías de escala, por lo que aumenta la producción, la productividad y las ganancias de las empresas; reduciendo errores e incrementando la calidad de los productos, que, a la vez, disminuye los paros técnicos y mejora la seguridad laboral (Guthrie, 2017).</a:t>
            </a:r>
          </a:p>
        </p:txBody>
      </p:sp>
      <p:pic>
        <p:nvPicPr>
          <p:cNvPr id="4" name="Google Shape;532;p54">
            <a:extLst>
              <a:ext uri="{FF2B5EF4-FFF2-40B4-BE49-F238E27FC236}">
                <a16:creationId xmlns:a16="http://schemas.microsoft.com/office/drawing/2014/main" id="{1B6915A1-3ACC-83BA-2022-0445BFD91B9A}"/>
              </a:ext>
            </a:extLst>
          </p:cNvPr>
          <p:cNvPicPr preferRelativeResize="0"/>
          <p:nvPr/>
        </p:nvPicPr>
        <p:blipFill rotWithShape="1">
          <a:blip r:embed="rId4">
            <a:alphaModFix/>
          </a:blip>
          <a:srcRect l="54335" t="12132" r="11474" b="17534"/>
          <a:stretch/>
        </p:blipFill>
        <p:spPr>
          <a:xfrm>
            <a:off x="340241" y="829340"/>
            <a:ext cx="3912782" cy="4250365"/>
          </a:xfrm>
          <a:prstGeom prst="rect">
            <a:avLst/>
          </a:prstGeom>
          <a:noFill/>
          <a:ln>
            <a:noFill/>
          </a:ln>
        </p:spPr>
      </p:pic>
    </p:spTree>
    <p:extLst>
      <p:ext uri="{BB962C8B-B14F-4D97-AF65-F5344CB8AC3E}">
        <p14:creationId xmlns:p14="http://schemas.microsoft.com/office/powerpoint/2010/main" val="188652287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grpId="0"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barn(inVertical)">
                                      <p:cBhvr>
                                        <p:cTn id="14" dur="500"/>
                                        <p:tgtEl>
                                          <p:spTgt spid="2"/>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C685D42-5D5E-BBAB-8824-D5EBAA645D23}"/>
              </a:ext>
            </a:extLst>
          </p:cNvPr>
          <p:cNvSpPr>
            <a:spLocks noGrp="1"/>
          </p:cNvSpPr>
          <p:nvPr>
            <p:ph type="title"/>
          </p:nvPr>
        </p:nvSpPr>
        <p:spPr>
          <a:xfrm>
            <a:off x="248177" y="411241"/>
            <a:ext cx="8544765" cy="682026"/>
          </a:xfrm>
        </p:spPr>
        <p:txBody>
          <a:bodyPr/>
          <a:lstStyle/>
          <a:p>
            <a:r>
              <a:rPr lang="es-MX" sz="3600" dirty="0">
                <a:solidFill>
                  <a:schemeClr val="bg1"/>
                </a:solidFill>
              </a:rPr>
              <a:t>Desventajas de la automatización en la sociedad actual</a:t>
            </a:r>
          </a:p>
        </p:txBody>
      </p:sp>
      <p:sp>
        <p:nvSpPr>
          <p:cNvPr id="3" name="Marcador de texto 2">
            <a:extLst>
              <a:ext uri="{FF2B5EF4-FFF2-40B4-BE49-F238E27FC236}">
                <a16:creationId xmlns:a16="http://schemas.microsoft.com/office/drawing/2014/main" id="{7D277DA9-4BF7-0356-D31B-C96F75B730CD}"/>
              </a:ext>
            </a:extLst>
          </p:cNvPr>
          <p:cNvSpPr>
            <a:spLocks noGrp="1"/>
          </p:cNvSpPr>
          <p:nvPr>
            <p:ph type="body" idx="1"/>
          </p:nvPr>
        </p:nvSpPr>
        <p:spPr>
          <a:xfrm>
            <a:off x="248177" y="1354322"/>
            <a:ext cx="8647639" cy="2923953"/>
          </a:xfrm>
        </p:spPr>
        <p:txBody>
          <a:bodyPr/>
          <a:lstStyle/>
          <a:p>
            <a:pPr algn="just">
              <a:lnSpc>
                <a:spcPct val="150000"/>
              </a:lnSpc>
            </a:pPr>
            <a:r>
              <a:rPr lang="es-MX" b="1" dirty="0">
                <a:solidFill>
                  <a:schemeClr val="bg2">
                    <a:lumMod val="60000"/>
                    <a:lumOff val="40000"/>
                  </a:schemeClr>
                </a:solidFill>
                <a:latin typeface="+mn-lt"/>
              </a:rPr>
              <a:t>Desempleo: </a:t>
            </a:r>
            <a:r>
              <a:rPr lang="es-MX" dirty="0">
                <a:latin typeface="+mn-lt"/>
              </a:rPr>
              <a:t>el utilizar máquinas de automatización, debido a que son más eficientes y requieren poca intervención, provoca que la tasa de desempleo aumente.</a:t>
            </a:r>
          </a:p>
          <a:p>
            <a:pPr algn="just">
              <a:lnSpc>
                <a:spcPct val="150000"/>
              </a:lnSpc>
            </a:pPr>
            <a:r>
              <a:rPr lang="es-MX" b="1" dirty="0">
                <a:solidFill>
                  <a:schemeClr val="bg2">
                    <a:lumMod val="60000"/>
                    <a:lumOff val="40000"/>
                  </a:schemeClr>
                </a:solidFill>
                <a:latin typeface="+mn-lt"/>
              </a:rPr>
              <a:t>Relegación del ser humano: </a:t>
            </a:r>
            <a:r>
              <a:rPr lang="es-MX" dirty="0">
                <a:latin typeface="+mn-lt"/>
              </a:rPr>
              <a:t>puede tener consecuencias negativas si el proceso de cambio no se planifica y no se buscan nuevas actividades para realizar donde el humano pueda ser necesitado, no solo para trabajos físicos, sino actividades donde puedan desarrollar su intelecto.</a:t>
            </a:r>
          </a:p>
          <a:p>
            <a:pPr algn="just">
              <a:lnSpc>
                <a:spcPct val="150000"/>
              </a:lnSpc>
            </a:pPr>
            <a:r>
              <a:rPr lang="es-MX" b="1" dirty="0">
                <a:solidFill>
                  <a:schemeClr val="bg2">
                    <a:lumMod val="60000"/>
                    <a:lumOff val="40000"/>
                  </a:schemeClr>
                </a:solidFill>
                <a:latin typeface="+mn-lt"/>
              </a:rPr>
              <a:t>Reducción del poder de compra: </a:t>
            </a:r>
            <a:r>
              <a:rPr lang="es-MX" dirty="0">
                <a:latin typeface="+mn-lt"/>
              </a:rPr>
              <a:t>al crear y producir más y mejores productos, el mercado va a estar saturado de productos que incitan al consumo y habrá una batalla entre industrias que ocupan mismos mercados. </a:t>
            </a:r>
          </a:p>
          <a:p>
            <a:endParaRPr lang="es-MX" dirty="0"/>
          </a:p>
        </p:txBody>
      </p:sp>
    </p:spTree>
    <p:extLst>
      <p:ext uri="{BB962C8B-B14F-4D97-AF65-F5344CB8AC3E}">
        <p14:creationId xmlns:p14="http://schemas.microsoft.com/office/powerpoint/2010/main" val="2164413487"/>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 calcmode="lin" valueType="num">
                                      <p:cBhvr additive="base">
                                        <p:cTn id="12"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anim calcmode="lin" valueType="num">
                                      <p:cBhvr additive="base">
                                        <p:cTn id="18"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3">
                                            <p:txEl>
                                              <p:pRg st="2" end="2"/>
                                            </p:txEl>
                                          </p:spTgt>
                                        </p:tgtEl>
                                        <p:attrNameLst>
                                          <p:attrName>style.visibility</p:attrName>
                                        </p:attrNameLst>
                                      </p:cBhvr>
                                      <p:to>
                                        <p:strVal val="visible"/>
                                      </p:to>
                                    </p:set>
                                    <p:anim calcmode="lin" valueType="num">
                                      <p:cBhvr additive="base">
                                        <p:cTn id="24"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48"/>
          <p:cNvSpPr txBox="1">
            <a:spLocks noGrp="1"/>
          </p:cNvSpPr>
          <p:nvPr>
            <p:ph type="title"/>
          </p:nvPr>
        </p:nvSpPr>
        <p:spPr>
          <a:xfrm>
            <a:off x="414670" y="116878"/>
            <a:ext cx="4444411" cy="108460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MX" sz="3200" dirty="0">
                <a:solidFill>
                  <a:schemeClr val="accent2">
                    <a:lumMod val="75000"/>
                  </a:schemeClr>
                </a:solidFill>
              </a:rPr>
              <a:t>El Impacto de la Automatización en el Empleo</a:t>
            </a:r>
          </a:p>
        </p:txBody>
      </p:sp>
      <p:sp>
        <p:nvSpPr>
          <p:cNvPr id="2" name="CuadroTexto 1">
            <a:extLst>
              <a:ext uri="{FF2B5EF4-FFF2-40B4-BE49-F238E27FC236}">
                <a16:creationId xmlns:a16="http://schemas.microsoft.com/office/drawing/2014/main" id="{463B5AAB-DC6B-2593-5EED-7C3B377E4753}"/>
              </a:ext>
            </a:extLst>
          </p:cNvPr>
          <p:cNvSpPr txBox="1"/>
          <p:nvPr/>
        </p:nvSpPr>
        <p:spPr>
          <a:xfrm>
            <a:off x="414670" y="1201479"/>
            <a:ext cx="4720856" cy="3607206"/>
          </a:xfrm>
          <a:prstGeom prst="rect">
            <a:avLst/>
          </a:prstGeom>
          <a:noFill/>
        </p:spPr>
        <p:txBody>
          <a:bodyPr wrap="square" rtlCol="0">
            <a:spAutoFit/>
          </a:bodyPr>
          <a:lstStyle/>
          <a:p>
            <a:pPr>
              <a:lnSpc>
                <a:spcPct val="150000"/>
              </a:lnSpc>
            </a:pPr>
            <a:r>
              <a:rPr lang="es-MX" dirty="0">
                <a:solidFill>
                  <a:schemeClr val="accent6"/>
                </a:solidFill>
              </a:rPr>
              <a:t>Los avances tecnológicos recientes y la reducción de costos en la automatización están llevando a más empleadores a preferir máquinas en lugar de empleados. En México, alrededor del 63% de los empleos corren un alto riesgo de ser automatizados, especialmente en la industria manufacturera. Esto se divide en un 63.4% de alto riesgo, un 17.6% de riesgo medio y un 19.0% de bajo riesgo (ver Gráfica 1.1). El rápido avance tecnológico y la fragmentación de procesos productivos están fortaleciendo la capacidad de la tecnología para automatizar tareas </a:t>
            </a:r>
            <a:r>
              <a:rPr lang="es-MX" dirty="0"/>
              <a:t>​</a:t>
            </a:r>
            <a:r>
              <a:rPr lang="es-MX" dirty="0">
                <a:solidFill>
                  <a:schemeClr val="accent4"/>
                </a:solidFill>
              </a:rPr>
              <a:t>(Frey &amp; Osborne, 2013). </a:t>
            </a:r>
          </a:p>
        </p:txBody>
      </p:sp>
      <p:graphicFrame>
        <p:nvGraphicFramePr>
          <p:cNvPr id="3" name="Gráfico 2">
            <a:extLst>
              <a:ext uri="{FF2B5EF4-FFF2-40B4-BE49-F238E27FC236}">
                <a16:creationId xmlns:a16="http://schemas.microsoft.com/office/drawing/2014/main" id="{9DD8F9B9-9BBF-F92E-55AF-ED50927DD5D5}"/>
              </a:ext>
            </a:extLst>
          </p:cNvPr>
          <p:cNvGraphicFramePr/>
          <p:nvPr>
            <p:extLst>
              <p:ext uri="{D42A27DB-BD31-4B8C-83A1-F6EECF244321}">
                <p14:modId xmlns:p14="http://schemas.microsoft.com/office/powerpoint/2010/main" val="2592422656"/>
              </p:ext>
            </p:extLst>
          </p:nvPr>
        </p:nvGraphicFramePr>
        <p:xfrm>
          <a:off x="4853762" y="903726"/>
          <a:ext cx="4720857" cy="2956818"/>
        </p:xfrm>
        <a:graphic>
          <a:graphicData uri="http://schemas.openxmlformats.org/drawingml/2006/chart">
            <c:chart xmlns:c="http://schemas.openxmlformats.org/drawingml/2006/chart" xmlns:r="http://schemas.openxmlformats.org/officeDocument/2006/relationships" r:id="rId3"/>
          </a:graphicData>
        </a:graphic>
      </p:graphicFrame>
      <p:sp>
        <p:nvSpPr>
          <p:cNvPr id="4" name="CuadroTexto 3">
            <a:extLst>
              <a:ext uri="{FF2B5EF4-FFF2-40B4-BE49-F238E27FC236}">
                <a16:creationId xmlns:a16="http://schemas.microsoft.com/office/drawing/2014/main" id="{397102D2-948D-2459-4657-C54B38B255F6}"/>
              </a:ext>
            </a:extLst>
          </p:cNvPr>
          <p:cNvSpPr txBox="1"/>
          <p:nvPr/>
        </p:nvSpPr>
        <p:spPr>
          <a:xfrm>
            <a:off x="6033977" y="4041060"/>
            <a:ext cx="2360428" cy="276999"/>
          </a:xfrm>
          <a:prstGeom prst="rect">
            <a:avLst/>
          </a:prstGeom>
          <a:noFill/>
        </p:spPr>
        <p:txBody>
          <a:bodyPr wrap="square" rtlCol="0">
            <a:spAutoFit/>
          </a:bodyPr>
          <a:lstStyle/>
          <a:p>
            <a:r>
              <a:rPr lang="es-MX" sz="1200" dirty="0">
                <a:solidFill>
                  <a:schemeClr val="accent4"/>
                </a:solidFill>
                <a:effectLst/>
                <a:latin typeface="Arial" panose="020B0604020202020204" pitchFamily="34" charset="0"/>
                <a:ea typeface="Calibri" panose="020F0502020204030204" pitchFamily="34" charset="0"/>
              </a:rPr>
              <a:t>Grafica 1.1 de Nivel de Riesgos</a:t>
            </a:r>
            <a:endParaRPr lang="es-MX" sz="1050" dirty="0">
              <a:solidFill>
                <a:schemeClr val="accent4"/>
              </a:solidFill>
            </a:endParaRPr>
          </a:p>
        </p:txBody>
      </p:sp>
    </p:spTree>
  </p:cSld>
  <p:clrMapOvr>
    <a:masterClrMapping/>
  </p:clrMapOvr>
  <p:transition spd="slow">
    <p:wheel spokes="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401"/>
                                        </p:tgtEl>
                                        <p:attrNameLst>
                                          <p:attrName>style.visibility</p:attrName>
                                        </p:attrNameLst>
                                      </p:cBhvr>
                                      <p:to>
                                        <p:strVal val="visible"/>
                                      </p:to>
                                    </p:set>
                                    <p:animEffect transition="in" filter="randombar(horizontal)">
                                      <p:cBhvr>
                                        <p:cTn id="7" dur="500"/>
                                        <p:tgtEl>
                                          <p:spTgt spid="401"/>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p:cTn id="19" dur="500" fill="hold"/>
                                        <p:tgtEl>
                                          <p:spTgt spid="3"/>
                                        </p:tgtEl>
                                        <p:attrNameLst>
                                          <p:attrName>ppt_w</p:attrName>
                                        </p:attrNameLst>
                                      </p:cBhvr>
                                      <p:tavLst>
                                        <p:tav tm="0">
                                          <p:val>
                                            <p:fltVal val="0"/>
                                          </p:val>
                                        </p:tav>
                                        <p:tav tm="100000">
                                          <p:val>
                                            <p:strVal val="#ppt_w"/>
                                          </p:val>
                                        </p:tav>
                                      </p:tavLst>
                                    </p:anim>
                                    <p:anim calcmode="lin" valueType="num">
                                      <p:cBhvr>
                                        <p:cTn id="20" dur="500" fill="hold"/>
                                        <p:tgtEl>
                                          <p:spTgt spid="3"/>
                                        </p:tgtEl>
                                        <p:attrNameLst>
                                          <p:attrName>ppt_h</p:attrName>
                                        </p:attrNameLst>
                                      </p:cBhvr>
                                      <p:tavLst>
                                        <p:tav tm="0">
                                          <p:val>
                                            <p:fltVal val="0"/>
                                          </p:val>
                                        </p:tav>
                                        <p:tav tm="100000">
                                          <p:val>
                                            <p:strVal val="#ppt_h"/>
                                          </p:val>
                                        </p:tav>
                                      </p:tavLst>
                                    </p:anim>
                                    <p:animEffect transition="in" filter="fade">
                                      <p:cBhvr>
                                        <p:cTn id="21" dur="500"/>
                                        <p:tgtEl>
                                          <p:spTgt spid="3"/>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grpId="0" nodeType="click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wipe(down)">
                                      <p:cBhvr>
                                        <p:cTn id="2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1" grpId="0"/>
      <p:bldP spid="2" grpId="0"/>
      <p:bldGraphic spid="3" grpId="0">
        <p:bldAsOne/>
      </p:bldGraphic>
      <p:bldP spid="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ítulo 2">
            <a:extLst>
              <a:ext uri="{FF2B5EF4-FFF2-40B4-BE49-F238E27FC236}">
                <a16:creationId xmlns:a16="http://schemas.microsoft.com/office/drawing/2014/main" id="{174A930B-2061-6C0F-7231-08BCB0863D9F}"/>
              </a:ext>
            </a:extLst>
          </p:cNvPr>
          <p:cNvSpPr>
            <a:spLocks noGrp="1"/>
          </p:cNvSpPr>
          <p:nvPr>
            <p:ph type="subTitle" idx="1"/>
          </p:nvPr>
        </p:nvSpPr>
        <p:spPr>
          <a:xfrm>
            <a:off x="3955311" y="287080"/>
            <a:ext cx="4994709" cy="4167962"/>
          </a:xfrm>
        </p:spPr>
        <p:txBody>
          <a:bodyPr/>
          <a:lstStyle/>
          <a:p>
            <a:pPr algn="just">
              <a:lnSpc>
                <a:spcPct val="150000"/>
              </a:lnSpc>
            </a:pPr>
            <a:r>
              <a:rPr lang="es-MX" sz="1400" dirty="0">
                <a:latin typeface="+mn-lt"/>
              </a:rPr>
              <a:t>       La incorporación de procesos automatizados, como los robots industriales, en las industrias manufactureras tiene un impacto negativo en el empleo, dado que la proporción de empleo de baja calificación es alta en la industria manufacturera mexicana (58%), esta se vuelve altamente vulnerable al avance de la automatización. Las estimaciones indican que el 70% de los empleos de baja calificación y el 66% de los de calificación media tienen un alto riesgo de ser automatizados, mientras que solo el 2% (5%) tiene un riesgo bajo (Graetz &amp; Michaels, G., 2015). </a:t>
            </a:r>
          </a:p>
        </p:txBody>
      </p:sp>
      <p:pic>
        <p:nvPicPr>
          <p:cNvPr id="6" name="Imagen 5">
            <a:extLst>
              <a:ext uri="{FF2B5EF4-FFF2-40B4-BE49-F238E27FC236}">
                <a16:creationId xmlns:a16="http://schemas.microsoft.com/office/drawing/2014/main" id="{9A389B34-D840-0D51-3343-10F2FA2A33C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93980" y="531629"/>
            <a:ext cx="4181858" cy="3136604"/>
          </a:xfrm>
          <a:prstGeom prst="rect">
            <a:avLst/>
          </a:prstGeom>
          <a:noFill/>
          <a:ln>
            <a:noFill/>
          </a:ln>
        </p:spPr>
      </p:pic>
      <p:sp>
        <p:nvSpPr>
          <p:cNvPr id="9" name="CuadroTexto 8">
            <a:extLst>
              <a:ext uri="{FF2B5EF4-FFF2-40B4-BE49-F238E27FC236}">
                <a16:creationId xmlns:a16="http://schemas.microsoft.com/office/drawing/2014/main" id="{F79B7473-1E3C-0A0E-628D-A121BF302D35}"/>
              </a:ext>
            </a:extLst>
          </p:cNvPr>
          <p:cNvSpPr txBox="1"/>
          <p:nvPr/>
        </p:nvSpPr>
        <p:spPr>
          <a:xfrm>
            <a:off x="239438" y="3785191"/>
            <a:ext cx="4090941" cy="461665"/>
          </a:xfrm>
          <a:prstGeom prst="rect">
            <a:avLst/>
          </a:prstGeom>
          <a:noFill/>
        </p:spPr>
        <p:txBody>
          <a:bodyPr wrap="square" rtlCol="0">
            <a:spAutoFit/>
          </a:bodyPr>
          <a:lstStyle/>
          <a:p>
            <a:r>
              <a:rPr lang="es-MX" sz="1200" dirty="0">
                <a:solidFill>
                  <a:schemeClr val="accent6"/>
                </a:solidFill>
              </a:rPr>
              <a:t>Fuente: Desempleo Tecnológico: La carrera contra la automatización (</a:t>
            </a:r>
            <a:r>
              <a:rPr lang="es-MX" sz="1200" dirty="0" err="1">
                <a:solidFill>
                  <a:schemeClr val="accent6"/>
                </a:solidFill>
              </a:rPr>
              <a:t>Muñozaltea</a:t>
            </a:r>
            <a:r>
              <a:rPr lang="es-MX" sz="1200" dirty="0">
                <a:solidFill>
                  <a:schemeClr val="accent6"/>
                </a:solidFill>
              </a:rPr>
              <a:t>, 2014). </a:t>
            </a:r>
          </a:p>
        </p:txBody>
      </p:sp>
    </p:spTree>
    <p:extLst>
      <p:ext uri="{BB962C8B-B14F-4D97-AF65-F5344CB8AC3E}">
        <p14:creationId xmlns:p14="http://schemas.microsoft.com/office/powerpoint/2010/main" val="372574477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grpId="0"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barn(inVertical)">
                                      <p:cBhvr>
                                        <p:cTn id="14" dur="500"/>
                                        <p:tgtEl>
                                          <p:spTgt spid="3">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pic>
        <p:nvPicPr>
          <p:cNvPr id="233" name="Google Shape;233;p38"/>
          <p:cNvPicPr preferRelativeResize="0"/>
          <p:nvPr/>
        </p:nvPicPr>
        <p:blipFill rotWithShape="1">
          <a:blip r:embed="rId3">
            <a:alphaModFix/>
          </a:blip>
          <a:srcRect l="30104" r="31210" b="9132"/>
          <a:stretch/>
        </p:blipFill>
        <p:spPr>
          <a:xfrm flipH="1">
            <a:off x="5582092" y="415518"/>
            <a:ext cx="3561907" cy="4727982"/>
          </a:xfrm>
          <a:prstGeom prst="rect">
            <a:avLst/>
          </a:prstGeom>
          <a:noFill/>
          <a:ln>
            <a:noFill/>
          </a:ln>
        </p:spPr>
      </p:pic>
      <p:sp>
        <p:nvSpPr>
          <p:cNvPr id="234" name="Google Shape;234;p38"/>
          <p:cNvSpPr txBox="1">
            <a:spLocks noGrp="1"/>
          </p:cNvSpPr>
          <p:nvPr>
            <p:ph type="subTitle" idx="1"/>
          </p:nvPr>
        </p:nvSpPr>
        <p:spPr>
          <a:xfrm>
            <a:off x="377565" y="1367169"/>
            <a:ext cx="5300221" cy="3109138"/>
          </a:xfrm>
          <a:prstGeom prst="rect">
            <a:avLst/>
          </a:prstGeom>
        </p:spPr>
        <p:txBody>
          <a:bodyPr spcFirstLastPara="1" wrap="square" lIns="91425" tIns="91425" rIns="91425" bIns="91425" anchor="t" anchorCtr="0">
            <a:noAutofit/>
          </a:bodyPr>
          <a:lstStyle/>
          <a:p>
            <a:pPr marL="0" lvl="0" indent="0" algn="just">
              <a:lnSpc>
                <a:spcPct val="150000"/>
              </a:lnSpc>
            </a:pPr>
            <a:r>
              <a:rPr lang="es-MX" sz="1400" dirty="0">
                <a:latin typeface="+mn-lt"/>
              </a:rPr>
              <a:t>Entre los factores que afectan la rapidez con que se adopta una nueva tecnología, una vez demostrada su factibilidad técnica, destacan: las condiciones del mercado laboral, los beneficios económicos derivados de su adopción y la estructura industrial (Minian &amp; Martínez, 2018).</a:t>
            </a:r>
          </a:p>
          <a:p>
            <a:pPr marL="0" lvl="0" indent="0" algn="just" rtl="0">
              <a:lnSpc>
                <a:spcPct val="150000"/>
              </a:lnSpc>
              <a:spcBef>
                <a:spcPts val="0"/>
              </a:spcBef>
              <a:spcAft>
                <a:spcPts val="0"/>
              </a:spcAft>
              <a:buNone/>
            </a:pPr>
            <a:r>
              <a:rPr lang="es-MX" sz="1400" dirty="0">
                <a:latin typeface="+mn-lt"/>
              </a:rPr>
              <a:t>En la actualidad, México dispone de mano de obra abundante y salarios bajos lo que ha impedido el progreso de adoptar los procesos automatizados.</a:t>
            </a:r>
          </a:p>
          <a:p>
            <a:pPr marL="0" lvl="0" indent="0" algn="ctr" rtl="0">
              <a:spcBef>
                <a:spcPts val="0"/>
              </a:spcBef>
              <a:spcAft>
                <a:spcPts val="0"/>
              </a:spcAft>
              <a:buNone/>
            </a:pPr>
            <a:endParaRPr dirty="0"/>
          </a:p>
        </p:txBody>
      </p:sp>
      <p:sp>
        <p:nvSpPr>
          <p:cNvPr id="235" name="Google Shape;235;p38"/>
          <p:cNvSpPr txBox="1">
            <a:spLocks noGrp="1"/>
          </p:cNvSpPr>
          <p:nvPr>
            <p:ph type="title"/>
          </p:nvPr>
        </p:nvSpPr>
        <p:spPr>
          <a:xfrm>
            <a:off x="159488" y="415518"/>
            <a:ext cx="5144953" cy="678321"/>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200" dirty="0">
                <a:solidFill>
                  <a:schemeClr val="bg1"/>
                </a:solidFill>
              </a:rPr>
              <a:t>Factores económicos y sociales</a:t>
            </a:r>
            <a:endParaRPr sz="3200" dirty="0">
              <a:solidFill>
                <a:schemeClr val="bg1"/>
              </a:solidFill>
            </a:endParaRP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35"/>
                                        </p:tgtEl>
                                        <p:attrNameLst>
                                          <p:attrName>style.visibility</p:attrName>
                                        </p:attrNameLst>
                                      </p:cBhvr>
                                      <p:to>
                                        <p:strVal val="visible"/>
                                      </p:to>
                                    </p:set>
                                    <p:animEffect transition="in" filter="fade">
                                      <p:cBhvr>
                                        <p:cTn id="7" dur="1000"/>
                                        <p:tgtEl>
                                          <p:spTgt spid="235"/>
                                        </p:tgtEl>
                                      </p:cBhvr>
                                    </p:animEffect>
                                    <p:anim calcmode="lin" valueType="num">
                                      <p:cBhvr>
                                        <p:cTn id="8" dur="1000" fill="hold"/>
                                        <p:tgtEl>
                                          <p:spTgt spid="235"/>
                                        </p:tgtEl>
                                        <p:attrNameLst>
                                          <p:attrName>ppt_x</p:attrName>
                                        </p:attrNameLst>
                                      </p:cBhvr>
                                      <p:tavLst>
                                        <p:tav tm="0">
                                          <p:val>
                                            <p:strVal val="#ppt_x"/>
                                          </p:val>
                                        </p:tav>
                                        <p:tav tm="100000">
                                          <p:val>
                                            <p:strVal val="#ppt_x"/>
                                          </p:val>
                                        </p:tav>
                                      </p:tavLst>
                                    </p:anim>
                                    <p:anim calcmode="lin" valueType="num">
                                      <p:cBhvr>
                                        <p:cTn id="9" dur="1000" fill="hold"/>
                                        <p:tgtEl>
                                          <p:spTgt spid="23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234">
                                            <p:txEl>
                                              <p:pRg st="0" end="0"/>
                                            </p:txEl>
                                          </p:spTgt>
                                        </p:tgtEl>
                                        <p:attrNameLst>
                                          <p:attrName>style.visibility</p:attrName>
                                        </p:attrNameLst>
                                      </p:cBhvr>
                                      <p:to>
                                        <p:strVal val="visible"/>
                                      </p:to>
                                    </p:set>
                                    <p:animEffect transition="in" filter="fade">
                                      <p:cBhvr>
                                        <p:cTn id="14" dur="500"/>
                                        <p:tgtEl>
                                          <p:spTgt spid="234">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234">
                                            <p:txEl>
                                              <p:pRg st="1" end="1"/>
                                            </p:txEl>
                                          </p:spTgt>
                                        </p:tgtEl>
                                        <p:attrNameLst>
                                          <p:attrName>style.visibility</p:attrName>
                                        </p:attrNameLst>
                                      </p:cBhvr>
                                      <p:to>
                                        <p:strVal val="visible"/>
                                      </p:to>
                                    </p:set>
                                    <p:animEffect transition="in" filter="fade">
                                      <p:cBhvr>
                                        <p:cTn id="19" dur="500"/>
                                        <p:tgtEl>
                                          <p:spTgt spid="234">
                                            <p:txEl>
                                              <p:pRg st="1" end="1"/>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233"/>
                                        </p:tgtEl>
                                        <p:attrNameLst>
                                          <p:attrName>style.visibility</p:attrName>
                                        </p:attrNameLst>
                                      </p:cBhvr>
                                      <p:to>
                                        <p:strVal val="visible"/>
                                      </p:to>
                                    </p:set>
                                    <p:anim calcmode="lin" valueType="num">
                                      <p:cBhvr additive="base">
                                        <p:cTn id="24" dur="500" fill="hold"/>
                                        <p:tgtEl>
                                          <p:spTgt spid="233"/>
                                        </p:tgtEl>
                                        <p:attrNameLst>
                                          <p:attrName>ppt_x</p:attrName>
                                        </p:attrNameLst>
                                      </p:cBhvr>
                                      <p:tavLst>
                                        <p:tav tm="0">
                                          <p:val>
                                            <p:strVal val="#ppt_x"/>
                                          </p:val>
                                        </p:tav>
                                        <p:tav tm="100000">
                                          <p:val>
                                            <p:strVal val="#ppt_x"/>
                                          </p:val>
                                        </p:tav>
                                      </p:tavLst>
                                    </p:anim>
                                    <p:anim calcmode="lin" valueType="num">
                                      <p:cBhvr additive="base">
                                        <p:cTn id="25" dur="500" fill="hold"/>
                                        <p:tgtEl>
                                          <p:spTgt spid="23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4" grpId="0" build="p"/>
      <p:bldP spid="235" grpId="0"/>
    </p:bldLst>
  </p:timing>
</p:sld>
</file>

<file path=ppt/theme/theme1.xml><?xml version="1.0" encoding="utf-8"?>
<a:theme xmlns:a="http://schemas.openxmlformats.org/drawingml/2006/main" name="Indian AI Tech Project Proposal by Slidesgo">
  <a:themeElements>
    <a:clrScheme name="Simple Light">
      <a:dk1>
        <a:srgbClr val="EFF1F1"/>
      </a:dk1>
      <a:lt1>
        <a:srgbClr val="E69138"/>
      </a:lt1>
      <a:dk2>
        <a:srgbClr val="783F04"/>
      </a:dk2>
      <a:lt2>
        <a:srgbClr val="B45F06"/>
      </a:lt2>
      <a:accent1>
        <a:srgbClr val="E67907"/>
      </a:accent1>
      <a:accent2>
        <a:srgbClr val="F9CB9C"/>
      </a:accent2>
      <a:accent3>
        <a:srgbClr val="FCE5CD"/>
      </a:accent3>
      <a:accent4>
        <a:srgbClr val="FFFFFF"/>
      </a:accent4>
      <a:accent5>
        <a:srgbClr val="FFFFFF"/>
      </a:accent5>
      <a:accent6>
        <a:srgbClr val="FFFFFF"/>
      </a:accent6>
      <a:hlink>
        <a:srgbClr val="EFF1F1"/>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225</TotalTime>
  <Words>1522</Words>
  <Application>Microsoft Office PowerPoint</Application>
  <PresentationFormat>Presentación en pantalla (16:9)</PresentationFormat>
  <Paragraphs>83</Paragraphs>
  <Slides>17</Slides>
  <Notes>11</Notes>
  <HiddenSlides>0</HiddenSlides>
  <MMClips>1</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17</vt:i4>
      </vt:variant>
    </vt:vector>
  </HeadingPairs>
  <TitlesOfParts>
    <vt:vector size="24" baseType="lpstr">
      <vt:lpstr>Arial</vt:lpstr>
      <vt:lpstr>Teko Medium</vt:lpstr>
      <vt:lpstr>Calibri</vt:lpstr>
      <vt:lpstr>Nanum Gothic Coding</vt:lpstr>
      <vt:lpstr>Bebas Neue</vt:lpstr>
      <vt:lpstr>Nunito Light</vt:lpstr>
      <vt:lpstr>Indian AI Tech Project Proposal by Slidesgo</vt:lpstr>
      <vt:lpstr>El Desempleo en la Era de la Automatización Industrial.</vt:lpstr>
      <vt:lpstr>OBJETIVO</vt:lpstr>
      <vt:lpstr>INTRODUCCIÓN</vt:lpstr>
      <vt:lpstr>Automatización Industrial</vt:lpstr>
      <vt:lpstr>Beneficios de la Automatización</vt:lpstr>
      <vt:lpstr>Desventajas de la automatización en la sociedad actual</vt:lpstr>
      <vt:lpstr>El Impacto de la Automatización en el Empleo</vt:lpstr>
      <vt:lpstr>Presentación de PowerPoint</vt:lpstr>
      <vt:lpstr>Factores económicos y sociales</vt:lpstr>
      <vt:lpstr>Presentación de PowerPoint</vt:lpstr>
      <vt:lpstr>Presentación de PowerPoint</vt:lpstr>
      <vt:lpstr>Efectos a largo plazo</vt:lpstr>
      <vt:lpstr>La Importancia de la Reconversión Laboral</vt:lpstr>
      <vt:lpstr>PROBLEMATICA DE LA AUTOMATIZACIÓN VIDEO INFORMATIVO </vt:lpstr>
      <vt:lpstr>Conclusión</vt:lpstr>
      <vt:lpstr>Bibliografía</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INDIAN AI TECH PROJECT PROPOSAL</dc:title>
  <dc:creator>Karina Rodríguez</dc:creator>
  <cp:lastModifiedBy>KARINA ABIGAIL RODRIGUEZ SALINAS</cp:lastModifiedBy>
  <cp:revision>3</cp:revision>
  <dcterms:modified xsi:type="dcterms:W3CDTF">2023-09-26T19:34:27Z</dcterms:modified>
</cp:coreProperties>
</file>